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6" r:id="rId2"/>
    <p:sldId id="274" r:id="rId3"/>
    <p:sldId id="269" r:id="rId4"/>
    <p:sldId id="278" r:id="rId5"/>
    <p:sldId id="276" r:id="rId6"/>
    <p:sldId id="279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786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8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100BF5-B662-4CF2-A83D-F8B1FC4DC88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71C01C2-09E9-45C8-A39D-014728B450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4C7C38-BF91-4CB2-B783-CA24648F54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9455B-D79A-4763-9BE8-02A926D3DD8D}" type="datetimeFigureOut">
              <a:rPr lang="en-GB" smtClean="0"/>
              <a:t>06/08/2021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EF497E-DFB2-4AA8-A455-3DCF846356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965903-4E89-48AC-9D2E-FDFBAEAB2C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6C481-B77E-46D2-97F8-82A299AEEB0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68687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BF9EA2-A949-4819-840C-672B64703D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EB5D46-ADED-4C42-94F0-CECEA4B97F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A4BDBC-5104-4F92-9122-9A9C9869A6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9455B-D79A-4763-9BE8-02A926D3DD8D}" type="datetimeFigureOut">
              <a:rPr lang="en-GB" smtClean="0"/>
              <a:t>06/08/2021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6451D9-9E26-4A59-9F4D-BF7AE02EE6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5E9058-5CD3-4365-8175-D0F4F7424E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6C481-B77E-46D2-97F8-82A299AEEB0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90481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4EA615-F050-4E2A-AE3D-662D0DDC0C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36EC0A2-F9EB-478F-908B-C500D5DBB5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8C4D06-2ED6-4DA3-A449-B4B206BA57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9455B-D79A-4763-9BE8-02A926D3DD8D}" type="datetimeFigureOut">
              <a:rPr lang="en-GB" smtClean="0"/>
              <a:t>06/08/2021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16C64C-D92F-447C-819C-D7C6D94CD5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FAA585-CFFC-4DEE-AEDE-7F0D7F4363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6C481-B77E-46D2-97F8-82A299AEEB0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305696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89BE3E-0699-4B1C-BA82-4BC02D0EA4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B688EE-087C-4123-AD4A-4EF7A417680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49CA42C-E8E9-4F04-806C-3EB9ACB7DF4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F154CE7-11A4-423F-B901-2A3B6AC9FE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9455B-D79A-4763-9BE8-02A926D3DD8D}" type="datetimeFigureOut">
              <a:rPr lang="en-GB" smtClean="0"/>
              <a:t>06/08/2021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4786E56-D000-437C-BDBF-EFBC295ABD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8F3F8B2-E793-4283-B127-12B5B2C216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6C481-B77E-46D2-97F8-82A299AEEB0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852990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26C016-D77B-4ABF-9B95-D6F524E08C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4E0B532-1771-4799-96CD-83D9606B02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BB24D24-DFC8-45D6-9E4A-40C43C9EDF8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03B8310-615C-4F9D-A3B9-279F1050502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D47DC5D-D991-48D5-AC75-2694A590775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8FF9501-34C6-4E89-86F6-561559B66E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9455B-D79A-4763-9BE8-02A926D3DD8D}" type="datetimeFigureOut">
              <a:rPr lang="en-GB" smtClean="0"/>
              <a:t>06/08/2021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7276F2-0229-4DDA-BD56-CF3E9CE82E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081A22A-BE99-4845-9F08-3B162A8E08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6C481-B77E-46D2-97F8-82A299AEEB0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579611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E419C6-93A8-4DD6-91F1-2444192C6A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6E24CFC-8FF7-42F2-91A4-9E30AF2EB1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9455B-D79A-4763-9BE8-02A926D3DD8D}" type="datetimeFigureOut">
              <a:rPr lang="en-GB" smtClean="0"/>
              <a:t>06/08/2021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62239DD-E5B8-495B-8493-8970C8406B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0338DBA-E836-424C-BB13-843B2C506A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6C481-B77E-46D2-97F8-82A299AEEB0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138172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54AF674-59B0-4B36-A850-1C3A186482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9455B-D79A-4763-9BE8-02A926D3DD8D}" type="datetimeFigureOut">
              <a:rPr lang="en-GB" smtClean="0"/>
              <a:t>06/08/2021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4B63A86-1BC8-410C-B1AF-E1B3A07B2F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752DE96-8979-495E-A206-EA9F1C763E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6C481-B77E-46D2-97F8-82A299AEEB0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686501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4DE9E2-88DB-43FB-A36C-105B5230BF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C851B1-26C2-4258-ACBC-353B9BA562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7ACC37-BE5E-42B7-95F1-F372A679F67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47D5672-4B5A-4205-87C2-DADE09DAF0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9455B-D79A-4763-9BE8-02A926D3DD8D}" type="datetimeFigureOut">
              <a:rPr lang="en-GB" smtClean="0"/>
              <a:t>06/08/2021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05E63EF-7CC4-489B-8517-88AF40C12F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2984548-A314-41AC-9044-85D5B6D86E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6C481-B77E-46D2-97F8-82A299AEEB0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114392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69B215-6DCF-4782-A2E3-4BDE61E6F4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103733C-7882-4F7E-9489-EC938D486DD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402CCA-74DF-4C88-B58A-0DF1DD5BD3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4CC9BA5-851B-4868-9621-0E06078930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9455B-D79A-4763-9BE8-02A926D3DD8D}" type="datetimeFigureOut">
              <a:rPr lang="en-GB" smtClean="0"/>
              <a:t>06/08/2021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0285404-C2B2-4C1C-B4DB-38EB64661E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35B8D51-34B0-44FB-8ACD-A4DD11E4A4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6C481-B77E-46D2-97F8-82A299AEEB0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14984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DCB5EA-4029-47B6-9E85-2F3C805167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5C480CD-8F09-4ABD-AC31-5737BBB2AE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B16B09-41FB-4414-8BD3-8BDCF65658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9455B-D79A-4763-9BE8-02A926D3DD8D}" type="datetimeFigureOut">
              <a:rPr lang="en-GB" smtClean="0"/>
              <a:t>06/08/2021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92E10A-AAE4-41B6-91DC-8B05C87A94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7953D7-6A3E-4D68-ABBA-A30262B48C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6C481-B77E-46D2-97F8-82A299AEEB0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83165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605C163-00EE-49DB-8DA4-287F9C18935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C17BC47-B0FD-4E51-B772-6CE51D79A6F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6CE41A-114B-48F3-A762-1BA20E66B5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9455B-D79A-4763-9BE8-02A926D3DD8D}" type="datetimeFigureOut">
              <a:rPr lang="en-GB" smtClean="0"/>
              <a:t>06/08/2021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DA11BA-6322-4F18-A771-BF6E8EF662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568C01-5704-4E2A-A3D3-05B093CB14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6C481-B77E-46D2-97F8-82A299AEEB0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554561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A1E950D-7FEB-48FE-9FBC-AC5E146009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4E967B-3F57-4185-9541-053D2827C7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8BB707-7FC6-4975-8709-1491CB01DCB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E9455B-D79A-4763-9BE8-02A926D3DD8D}" type="datetimeFigureOut">
              <a:rPr lang="en-GB" smtClean="0"/>
              <a:t>06/08/2021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65964B-A1FB-4801-8B03-593AFFA1274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7477E1-0A09-4A73-8353-AE7B01CCB2D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D6C481-B77E-46D2-97F8-82A299AEEB0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048125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89E6E9-792E-4D75-81E6-ACA54E0954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1639" y="1634367"/>
            <a:ext cx="5494361" cy="3881560"/>
          </a:xfrm>
        </p:spPr>
        <p:txBody>
          <a:bodyPr>
            <a:noAutofit/>
          </a:bodyPr>
          <a:lstStyle/>
          <a:p>
            <a:pPr algn="ctr"/>
            <a:r>
              <a:rPr lang="en-GB" sz="10300" b="1" dirty="0"/>
              <a:t>Welcome to our assembly</a:t>
            </a:r>
          </a:p>
        </p:txBody>
      </p:sp>
      <p:pic>
        <p:nvPicPr>
          <p:cNvPr id="1026" name="Picture 2" descr="See the source image">
            <a:extLst>
              <a:ext uri="{FF2B5EF4-FFF2-40B4-BE49-F238E27FC236}">
                <a16:creationId xmlns:a16="http://schemas.microsoft.com/office/drawing/2014/main" id="{B5D36A91-7B19-462D-9A4C-B0C0E03477C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10" r="36990"/>
          <a:stretch/>
        </p:blipFill>
        <p:spPr bwMode="auto">
          <a:xfrm>
            <a:off x="6721604" y="913036"/>
            <a:ext cx="4536000" cy="5031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712558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text, painting&#10;&#10;Description automatically generated">
            <a:extLst>
              <a:ext uri="{FF2B5EF4-FFF2-40B4-BE49-F238E27FC236}">
                <a16:creationId xmlns:a16="http://schemas.microsoft.com/office/drawing/2014/main" id="{EAD2FC54-A721-4EF3-90AC-D641F8334D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0727" y="18000"/>
            <a:ext cx="5070546" cy="6840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72BC799-BF01-473C-BD77-790C0BFAA67A}"/>
              </a:ext>
            </a:extLst>
          </p:cNvPr>
          <p:cNvSpPr txBox="1"/>
          <p:nvPr/>
        </p:nvSpPr>
        <p:spPr>
          <a:xfrm>
            <a:off x="8731659" y="5783832"/>
            <a:ext cx="328137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The Nativity at Night by Michel </a:t>
            </a:r>
            <a:r>
              <a:rPr lang="en-GB" sz="2400" dirty="0" err="1"/>
              <a:t>Sittow</a:t>
            </a:r>
            <a:r>
              <a:rPr lang="en-GB" sz="2400" dirty="0"/>
              <a:t>, c. 1500 </a:t>
            </a:r>
          </a:p>
        </p:txBody>
      </p:sp>
    </p:spTree>
    <p:extLst>
      <p:ext uri="{BB962C8B-B14F-4D97-AF65-F5344CB8AC3E}">
        <p14:creationId xmlns:p14="http://schemas.microsoft.com/office/powerpoint/2010/main" val="12983754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843CAB3-C3F0-4039-8586-9D5711739462}"/>
              </a:ext>
            </a:extLst>
          </p:cNvPr>
          <p:cNvSpPr txBox="1"/>
          <p:nvPr/>
        </p:nvSpPr>
        <p:spPr>
          <a:xfrm>
            <a:off x="672882" y="612844"/>
            <a:ext cx="6781801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dirty="0"/>
              <a:t>‘No one </a:t>
            </a:r>
            <a:r>
              <a:rPr lang="en-GB" sz="4800" dirty="0">
                <a:solidFill>
                  <a:srgbClr val="FF0000"/>
                </a:solidFill>
              </a:rPr>
              <a:t>lights a lamp </a:t>
            </a:r>
            <a:r>
              <a:rPr lang="en-GB" sz="4800" dirty="0"/>
              <a:t>and puts it in a place where it will be hidden, or under a bowl. Instead, they put it on its stand, so that </a:t>
            </a:r>
            <a:r>
              <a:rPr lang="en-GB" sz="4800" dirty="0">
                <a:solidFill>
                  <a:srgbClr val="FF0000"/>
                </a:solidFill>
              </a:rPr>
              <a:t>those who come in may see the light</a:t>
            </a:r>
            <a:r>
              <a:rPr lang="en-GB" sz="4800" dirty="0"/>
              <a:t>.’</a:t>
            </a:r>
          </a:p>
          <a:p>
            <a:pPr algn="r"/>
            <a:r>
              <a:rPr lang="en-US" sz="4500" i="1" dirty="0">
                <a:effectLst/>
              </a:rPr>
              <a:t>(Luke </a:t>
            </a:r>
            <a:r>
              <a:rPr lang="en-US" sz="4500" i="1" dirty="0"/>
              <a:t>11</a:t>
            </a:r>
            <a:r>
              <a:rPr lang="en-US" sz="4500" i="1" dirty="0">
                <a:effectLst/>
              </a:rPr>
              <a:t>.33)</a:t>
            </a:r>
            <a:endParaRPr lang="en-US" sz="4500" i="1" dirty="0"/>
          </a:p>
        </p:txBody>
      </p:sp>
      <p:pic>
        <p:nvPicPr>
          <p:cNvPr id="5" name="Picture 4" descr="A close up of a piece of paper&#10;&#10;Description automatically generated">
            <a:extLst>
              <a:ext uri="{FF2B5EF4-FFF2-40B4-BE49-F238E27FC236}">
                <a16:creationId xmlns:a16="http://schemas.microsoft.com/office/drawing/2014/main" id="{1CA894F8-A25B-4677-A410-C5486D4074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1771" y="1762291"/>
            <a:ext cx="4118882" cy="2690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98988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258A94F-1363-4E10-9682-09470AB53C3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69" t="9538" r="7028" b="6769"/>
          <a:stretch/>
        </p:blipFill>
        <p:spPr>
          <a:xfrm>
            <a:off x="3309508" y="585000"/>
            <a:ext cx="5572985" cy="568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32672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DF71871-4D5D-47DA-8275-351EAC1FD7F2}"/>
              </a:ext>
            </a:extLst>
          </p:cNvPr>
          <p:cNvSpPr txBox="1"/>
          <p:nvPr/>
        </p:nvSpPr>
        <p:spPr>
          <a:xfrm>
            <a:off x="3046709" y="920621"/>
            <a:ext cx="6098582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4000" dirty="0">
                <a:effectLst/>
              </a:rPr>
              <a:t>This little light of mine,</a:t>
            </a:r>
            <a:br>
              <a:rPr lang="en-GB" sz="4000" dirty="0">
                <a:effectLst/>
              </a:rPr>
            </a:br>
            <a:r>
              <a:rPr lang="en-GB" sz="4000" dirty="0">
                <a:effectLst/>
              </a:rPr>
              <a:t>I’m gonna let it shine.</a:t>
            </a:r>
            <a:br>
              <a:rPr lang="en-GB" sz="4000" dirty="0">
                <a:effectLst/>
              </a:rPr>
            </a:br>
            <a:r>
              <a:rPr lang="en-GB" sz="4000" dirty="0">
                <a:effectLst/>
              </a:rPr>
              <a:t>This little light of mine,</a:t>
            </a:r>
            <a:br>
              <a:rPr lang="en-GB" sz="4000" dirty="0">
                <a:effectLst/>
              </a:rPr>
            </a:br>
            <a:r>
              <a:rPr lang="en-GB" sz="4000" dirty="0">
                <a:effectLst/>
              </a:rPr>
              <a:t>I’m gonna let it shine.</a:t>
            </a:r>
          </a:p>
          <a:p>
            <a:pPr algn="ctr"/>
            <a:r>
              <a:rPr lang="en-GB" sz="4000" dirty="0">
                <a:effectLst/>
              </a:rPr>
              <a:t>This little light of mine.</a:t>
            </a:r>
            <a:br>
              <a:rPr lang="en-GB" sz="4000" dirty="0">
                <a:effectLst/>
              </a:rPr>
            </a:br>
            <a:r>
              <a:rPr lang="en-GB" sz="4000" dirty="0">
                <a:effectLst/>
              </a:rPr>
              <a:t>I’m gonna let it shine,</a:t>
            </a:r>
            <a:br>
              <a:rPr lang="en-GB" sz="4000" dirty="0">
                <a:effectLst/>
              </a:rPr>
            </a:br>
            <a:r>
              <a:rPr lang="en-GB" sz="4000" dirty="0">
                <a:effectLst/>
              </a:rPr>
              <a:t>Let it shine, let it shine, </a:t>
            </a:r>
            <a:br>
              <a:rPr lang="en-GB" sz="4000" dirty="0">
                <a:effectLst/>
              </a:rPr>
            </a:br>
            <a:r>
              <a:rPr lang="en-GB" sz="4000" dirty="0">
                <a:effectLst/>
              </a:rPr>
              <a:t>oh let it shine.</a:t>
            </a:r>
          </a:p>
        </p:txBody>
      </p:sp>
    </p:spTree>
    <p:extLst>
      <p:ext uri="{BB962C8B-B14F-4D97-AF65-F5344CB8AC3E}">
        <p14:creationId xmlns:p14="http://schemas.microsoft.com/office/powerpoint/2010/main" val="36210446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, outdoor, tree, person&#10;&#10;Description automatically generated">
            <a:extLst>
              <a:ext uri="{FF2B5EF4-FFF2-40B4-BE49-F238E27FC236}">
                <a16:creationId xmlns:a16="http://schemas.microsoft.com/office/drawing/2014/main" id="{6EA5AA0A-E11E-4628-B2E4-00A8556D87D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339"/>
          <a:stretch/>
        </p:blipFill>
        <p:spPr>
          <a:xfrm>
            <a:off x="457200" y="457200"/>
            <a:ext cx="11277600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09684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1167</TotalTime>
  <Words>117</Words>
  <Application>Microsoft Office PowerPoint</Application>
  <PresentationFormat>Widescreen</PresentationFormat>
  <Paragraphs>6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 Theme</vt:lpstr>
      <vt:lpstr>Welcome to our assembly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to our assembly</dc:title>
  <dc:creator>Claire Law</dc:creator>
  <cp:lastModifiedBy>Rebecca Parkinson</cp:lastModifiedBy>
  <cp:revision>6</cp:revision>
  <dcterms:created xsi:type="dcterms:W3CDTF">2020-11-12T13:35:06Z</dcterms:created>
  <dcterms:modified xsi:type="dcterms:W3CDTF">2021-08-06T16:04:28Z</dcterms:modified>
</cp:coreProperties>
</file>