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8" r:id="rId3"/>
    <p:sldId id="281" r:id="rId4"/>
    <p:sldId id="28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11/07/2021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9559E14-1A99-4D8D-89C6-90D23D9D91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8" name="Freeform: Shape 7">
            <a:extLst>
              <a:ext uri="{FF2B5EF4-FFF2-40B4-BE49-F238E27FC236}">
                <a16:creationId xmlns:a16="http://schemas.microsoft.com/office/drawing/2014/main" id="{569BBA9B-8F4E-4D2B-BEFA-41A475443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851012D1-8033-40B1-9EC0-91390FFC7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13">
            <a:extLst>
              <a:ext uri="{FF2B5EF4-FFF2-40B4-BE49-F238E27FC236}">
                <a16:creationId xmlns:a16="http://schemas.microsoft.com/office/drawing/2014/main" id="{D291F021-C45C-4D44-A2B8-A789E386C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48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49702BD0-9B82-49C6-9217-3F2CC06AE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009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6FD56A0D-A22E-49FE-8E6B-DB28243E21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10"/>
          <a:stretch/>
        </p:blipFill>
        <p:spPr bwMode="auto">
          <a:xfrm>
            <a:off x="1958830" y="857250"/>
            <a:ext cx="827434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067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picture containing text, outdoor, sign, plant&#10;&#10;Description automatically generated">
            <a:extLst>
              <a:ext uri="{FF2B5EF4-FFF2-40B4-BE49-F238E27FC236}">
                <a16:creationId xmlns:a16="http://schemas.microsoft.com/office/drawing/2014/main" id="{004A40EF-1CE7-489D-AEA1-8C0CA07C5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8" y="643468"/>
            <a:ext cx="5571065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730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Rebecca Parkinson</cp:lastModifiedBy>
  <cp:revision>37</cp:revision>
  <dcterms:created xsi:type="dcterms:W3CDTF">2015-10-04T19:08:25Z</dcterms:created>
  <dcterms:modified xsi:type="dcterms:W3CDTF">2021-07-11T16:36:07Z</dcterms:modified>
</cp:coreProperties>
</file>