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8" r:id="rId3"/>
    <p:sldId id="281" r:id="rId4"/>
    <p:sldId id="282" r:id="rId5"/>
    <p:sldId id="279" r:id="rId6"/>
    <p:sldId id="283" r:id="rId7"/>
    <p:sldId id="2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9559E14-1A99-4D8D-89C6-90D23D9D9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8" name="Freeform: Shape 7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13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521DB-CC2E-4FF9-B6BF-04A44CD43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09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9B9AF6F-7DED-4F1E-AA49-A4389B940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6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person, indoor&#10;&#10;Description automatically generated">
            <a:extLst>
              <a:ext uri="{FF2B5EF4-FFF2-40B4-BE49-F238E27FC236}">
                <a16:creationId xmlns:a16="http://schemas.microsoft.com/office/drawing/2014/main" id="{B1FAB994-FB3F-4267-AA6A-51D4A8080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7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E6665C3C-6E74-43BE-AFE1-40F0823880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0"/>
          <a:stretch/>
        </p:blipFill>
        <p:spPr bwMode="auto">
          <a:xfrm>
            <a:off x="1958830" y="857250"/>
            <a:ext cx="827434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13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0189D-F080-47BB-BA6B-493FF09BF3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2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text, outdoor, sign, plant&#10;&#10;Description automatically generated">
            <a:extLst>
              <a:ext uri="{FF2B5EF4-FFF2-40B4-BE49-F238E27FC236}">
                <a16:creationId xmlns:a16="http://schemas.microsoft.com/office/drawing/2014/main" id="{CFC7F312-311E-4AA6-9B00-73870E558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8" y="643468"/>
            <a:ext cx="557106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554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Rebecca Parkinson</cp:lastModifiedBy>
  <cp:revision>36</cp:revision>
  <dcterms:created xsi:type="dcterms:W3CDTF">2015-10-04T19:08:25Z</dcterms:created>
  <dcterms:modified xsi:type="dcterms:W3CDTF">2021-07-11T16:33:23Z</dcterms:modified>
</cp:coreProperties>
</file>