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9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9F1D7-4F1D-4CB5-AB4C-E1F043113259}" type="datetimeFigureOut">
              <a:rPr lang="en-GB" smtClean="0"/>
              <a:pPr/>
              <a:t>15/11/2016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5CEA1-E366-40BB-9C4C-5C6E19EF7DB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7079578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9F1D7-4F1D-4CB5-AB4C-E1F043113259}" type="datetimeFigureOut">
              <a:rPr lang="en-GB" smtClean="0"/>
              <a:pPr/>
              <a:t>15/11/2016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5CEA1-E366-40BB-9C4C-5C6E19EF7DB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830194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9F1D7-4F1D-4CB5-AB4C-E1F043113259}" type="datetimeFigureOut">
              <a:rPr lang="en-GB" smtClean="0"/>
              <a:pPr/>
              <a:t>15/11/2016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5CEA1-E366-40BB-9C4C-5C6E19EF7DB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41305796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9F1D7-4F1D-4CB5-AB4C-E1F043113259}" type="datetimeFigureOut">
              <a:rPr lang="en-GB" smtClean="0"/>
              <a:pPr/>
              <a:t>15/11/2016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5CEA1-E366-40BB-9C4C-5C6E19EF7DB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494556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9F1D7-4F1D-4CB5-AB4C-E1F043113259}" type="datetimeFigureOut">
              <a:rPr lang="en-GB" smtClean="0"/>
              <a:pPr/>
              <a:t>15/11/2016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5CEA1-E366-40BB-9C4C-5C6E19EF7DB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637312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9F1D7-4F1D-4CB5-AB4C-E1F043113259}" type="datetimeFigureOut">
              <a:rPr lang="en-GB" smtClean="0"/>
              <a:pPr/>
              <a:t>15/11/2016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5CEA1-E366-40BB-9C4C-5C6E19EF7DB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728519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9F1D7-4F1D-4CB5-AB4C-E1F043113259}" type="datetimeFigureOut">
              <a:rPr lang="en-GB" smtClean="0"/>
              <a:pPr/>
              <a:t>15/11/2016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5CEA1-E366-40BB-9C4C-5C6E19EF7DB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88774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9F1D7-4F1D-4CB5-AB4C-E1F043113259}" type="datetimeFigureOut">
              <a:rPr lang="en-GB" smtClean="0"/>
              <a:pPr/>
              <a:t>15/11/2016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5CEA1-E366-40BB-9C4C-5C6E19EF7DB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4204514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9F1D7-4F1D-4CB5-AB4C-E1F043113259}" type="datetimeFigureOut">
              <a:rPr lang="en-GB" smtClean="0"/>
              <a:pPr/>
              <a:t>15/11/2016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5CEA1-E366-40BB-9C4C-5C6E19EF7DB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5113197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9F1D7-4F1D-4CB5-AB4C-E1F043113259}" type="datetimeFigureOut">
              <a:rPr lang="en-GB" smtClean="0"/>
              <a:pPr/>
              <a:t>15/11/2016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5CEA1-E366-40BB-9C4C-5C6E19EF7DB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210908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9F1D7-4F1D-4CB5-AB4C-E1F043113259}" type="datetimeFigureOut">
              <a:rPr lang="en-GB" smtClean="0"/>
              <a:pPr/>
              <a:t>15/11/2016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5CEA1-E366-40BB-9C4C-5C6E19EF7DB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357361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49F1D7-4F1D-4CB5-AB4C-E1F043113259}" type="datetimeFigureOut">
              <a:rPr lang="en-GB" smtClean="0"/>
              <a:pPr/>
              <a:t>15/11/2016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55CEA1-E366-40BB-9C4C-5C6E19EF7DB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4065999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2.jpeg"/><Relationship Id="rId7" Type="http://schemas.openxmlformats.org/officeDocument/2006/relationships/hyperlink" Target="https://www.amazon.com/CRACKed-Pots-Kitchen-collection-gastronomical/dp/147740970X/ref=as_li_ss_il?ie=UTF8&amp;qid=1473080392&amp;sr=8-10&amp;keywords=cracked+pot&amp;linkCode=li2&amp;tag=marpomultimed-20&amp;linkId=9ac22f6a21f526bbf721fff1dfb3caaa" TargetMode="External"/><Relationship Id="rId2" Type="http://schemas.openxmlformats.org/officeDocument/2006/relationships/hyperlink" Target="https://www.amazon.com/Little-Cracked-Pot-Shaun-Patterson/dp/1492727679/ref=as_li_ss_il?ie=UTF8&amp;qid=1473080392&amp;sr=8-5&amp;keywords=cracked+pot&amp;linkCode=li2&amp;tag=marpomultimed-20&amp;linkId=a2885a9cef093ee3aa0e630e6bc658b2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hyperlink" Target="https://www.amazon.com/Cracked-Pot-Jun-Matsumoto/dp/B0186N9LSO/ref=as_li_ss_il?ie=UTF8&amp;qid=1473080392&amp;sr=8-2&amp;keywords=cracked+pot&amp;linkCode=li2&amp;tag=marpomultimed-20&amp;linkId=bae5de8281b5bda37d5dd25f0a39e568" TargetMode="External"/><Relationship Id="rId4" Type="http://schemas.openxmlformats.org/officeDocument/2006/relationships/image" Target="../media/image3.gif"/><Relationship Id="rId9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iblegateway.com/passage/?search=Psalm+147:3&amp;version=ESV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980728"/>
            <a:ext cx="7772400" cy="1470025"/>
          </a:xfrm>
        </p:spPr>
        <p:txBody>
          <a:bodyPr>
            <a:noAutofit/>
          </a:bodyPr>
          <a:lstStyle/>
          <a:p>
            <a:r>
              <a:rPr lang="en-GB" sz="7200" b="1" dirty="0" smtClean="0">
                <a:solidFill>
                  <a:srgbClr val="FF0000"/>
                </a:solidFill>
              </a:rPr>
              <a:t>Welcome to our assembly</a:t>
            </a:r>
            <a:endParaRPr lang="en-GB" sz="7200" b="1" dirty="0">
              <a:solidFill>
                <a:srgbClr val="FF0000"/>
              </a:solidFill>
            </a:endParaRPr>
          </a:p>
        </p:txBody>
      </p:sp>
      <p:pic>
        <p:nvPicPr>
          <p:cNvPr id="2050" name="Picture 2" descr="Image result for broken ipa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625" y="2771055"/>
            <a:ext cx="4905375" cy="411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242792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s-na.amazon-adsystem.com/widgets/q?_encoding=UTF8&amp;ASIN=1492727679&amp;Format=_SL160_&amp;ID=AsinImage&amp;MarketPlace=US&amp;ServiceVersion=20070822&amp;WS=1&amp;tag=marpomultimed-20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-2832100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https://ir-na.amazon-adsystem.com/e/ir?t=marpomultimed-20&amp;l=li2&amp;o=1&amp;a=149272767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-2832100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s-na.amazon-adsystem.com/widgets/q?_encoding=UTF8&amp;ASIN=B0186N9LSO&amp;Format=_SL160_&amp;ID=AsinImage&amp;MarketPlace=US&amp;ServiceVersion=20070822&amp;WS=1&amp;tag=marpomultimed-20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838" y="-2832100"/>
            <a:ext cx="1095375" cy="1524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https://ir-na.amazon-adsystem.com/e/ir?t=marpomultimed-20&amp;l=li2&amp;o=1&amp;a=B0186N9LS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900" y="-2832100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s-na.amazon-adsystem.com/widgets/q?_encoding=UTF8&amp;ASIN=147740970X&amp;Format=_SL160_&amp;ID=AsinImage&amp;MarketPlace=US&amp;ServiceVersion=20070822&amp;WS=1&amp;tag=marpomultimed-20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675" y="-2832100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https://ir-na.amazon-adsystem.com/e/ir?t=marpomultimed-20&amp;l=li2&amp;o=1&amp;a=147740970X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5738" y="-2832100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rackedpot ori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827228"/>
            <a:ext cx="5076637" cy="498960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3582627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375" y="26874"/>
            <a:ext cx="8229600" cy="1143000"/>
          </a:xfrm>
        </p:spPr>
        <p:txBody>
          <a:bodyPr>
            <a:normAutofit/>
          </a:bodyPr>
          <a:lstStyle/>
          <a:p>
            <a:r>
              <a:rPr lang="en-GB" sz="4800" b="1" dirty="0" err="1" smtClean="0">
                <a:solidFill>
                  <a:srgbClr val="FF0000"/>
                </a:solidFill>
              </a:rPr>
              <a:t>Kintsugi</a:t>
            </a:r>
            <a:endParaRPr lang="en-GB" sz="48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0375" y="1052736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 </a:t>
            </a:r>
            <a:r>
              <a:rPr lang="ja-JP" altLang="en-US" dirty="0" smtClean="0"/>
              <a:t>継ぎ</a:t>
            </a:r>
            <a:r>
              <a:rPr lang="en-US" altLang="ja-JP" baseline="30000" dirty="0"/>
              <a:t>?</a:t>
            </a:r>
            <a:r>
              <a:rPr lang="en-US" altLang="ja-JP" dirty="0"/>
              <a:t>, </a:t>
            </a:r>
            <a:r>
              <a:rPr lang="ja-JP" altLang="en-US" dirty="0"/>
              <a:t>きんつ</a:t>
            </a:r>
            <a:r>
              <a:rPr lang="ja-JP" altLang="en-US" dirty="0" smtClean="0"/>
              <a:t>ぎ</a:t>
            </a:r>
            <a:r>
              <a:rPr lang="en-US" altLang="ja-JP" dirty="0"/>
              <a:t> </a:t>
            </a:r>
            <a:r>
              <a:rPr lang="en-US" altLang="ja-JP" dirty="0" smtClean="0"/>
              <a:t>– literally </a:t>
            </a:r>
            <a:r>
              <a:rPr lang="en-US" altLang="ja-JP" dirty="0" smtClean="0"/>
              <a:t>‘</a:t>
            </a:r>
            <a:r>
              <a:rPr lang="en-GB" dirty="0" smtClean="0"/>
              <a:t>golden joinery</a:t>
            </a:r>
            <a:r>
              <a:rPr lang="en-GB" dirty="0" smtClean="0"/>
              <a:t>’</a:t>
            </a:r>
            <a:endParaRPr lang="en-GB" dirty="0"/>
          </a:p>
        </p:txBody>
      </p:sp>
      <p:sp>
        <p:nvSpPr>
          <p:cNvPr id="4" name="AutoShape 2" descr="https://s-media-cache-ak0.pinimg.com/236x/ef/e5/e3/efe5e34ac3b2f4dc8d851a9fa3eb13d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076" name="Picture 4" descr="http://i2.wp.com/makezine.com/wp-content/uploads/2012/06/kintsugi.jpg?resize=1200%2C67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1844824"/>
            <a:ext cx="8512497" cy="47528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450513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07504" y="410761"/>
            <a:ext cx="8784976" cy="560153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5400" b="1" i="0" strike="noStrike" cap="none" normalizeH="0" baseline="0" dirty="0" smtClean="0">
                <a:ln>
                  <a:noFill/>
                </a:ln>
                <a:solidFill>
                  <a:srgbClr val="625529"/>
                </a:solidFill>
                <a:effectLst/>
                <a:latin typeface="Corbel" pitchFamily="34" charset="0"/>
                <a:cs typeface="Arial" pitchFamily="34" charset="0"/>
                <a:hlinkClick r:id="rId2"/>
              </a:rPr>
              <a:t>Psalm 147:3</a:t>
            </a:r>
            <a:r>
              <a:rPr kumimoji="0" lang="en-US" altLang="en-US" sz="5400" b="1" i="0" strike="noStrike" cap="none" normalizeH="0" baseline="0" dirty="0" smtClean="0">
                <a:ln>
                  <a:noFill/>
                </a:ln>
                <a:solidFill>
                  <a:srgbClr val="625529"/>
                </a:solidFill>
                <a:effectLst/>
                <a:latin typeface="Corbel" pitchFamily="34" charset="0"/>
                <a:cs typeface="Arial" pitchFamily="34" charset="0"/>
              </a:rPr>
              <a:t> </a:t>
            </a:r>
            <a:r>
              <a:rPr kumimoji="0" lang="en-US" altLang="en-US" sz="5400" b="1" i="0" u="none" strike="noStrike" cap="none" normalizeH="0" baseline="0" dirty="0" smtClean="0">
                <a:ln>
                  <a:noFill/>
                </a:ln>
                <a:solidFill>
                  <a:srgbClr val="625529"/>
                </a:solidFill>
                <a:effectLst/>
                <a:latin typeface="Corbel" pitchFamily="34" charset="0"/>
                <a:cs typeface="Arial" pitchFamily="34" charset="0"/>
              </a:rPr>
              <a:t> </a:t>
            </a:r>
            <a:r>
              <a:rPr kumimoji="0" lang="en-US" altLang="en-US" sz="5400" b="1" i="0" u="none" strike="noStrike" cap="none" normalizeH="0" baseline="0" dirty="0" smtClean="0">
                <a:ln>
                  <a:noFill/>
                </a:ln>
                <a:solidFill>
                  <a:srgbClr val="625529"/>
                </a:solidFill>
                <a:effectLst/>
                <a:latin typeface="Corbel" pitchFamily="34" charset="0"/>
                <a:cs typeface="Arial" pitchFamily="34" charset="0"/>
              </a:rPr>
              <a:t/>
            </a:r>
            <a:br>
              <a:rPr kumimoji="0" lang="en-US" altLang="en-US" sz="5400" b="1" i="0" u="none" strike="noStrike" cap="none" normalizeH="0" baseline="0" dirty="0" smtClean="0">
                <a:ln>
                  <a:noFill/>
                </a:ln>
                <a:solidFill>
                  <a:srgbClr val="625529"/>
                </a:solidFill>
                <a:effectLst/>
                <a:latin typeface="Corbel" pitchFamily="34" charset="0"/>
                <a:cs typeface="Arial" pitchFamily="34" charset="0"/>
              </a:rPr>
            </a:br>
            <a:r>
              <a:rPr kumimoji="0" lang="en-US" altLang="en-US" sz="7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rbel" pitchFamily="34" charset="0"/>
                <a:cs typeface="Arial" pitchFamily="34" charset="0"/>
              </a:rPr>
              <a:t>He </a:t>
            </a:r>
            <a:r>
              <a:rPr kumimoji="0" lang="en-US" altLang="en-US" sz="7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rbel" pitchFamily="34" charset="0"/>
                <a:cs typeface="Arial" pitchFamily="34" charset="0"/>
              </a:rPr>
              <a:t>heals the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rbel" pitchFamily="34" charset="0"/>
                <a:cs typeface="Arial" pitchFamily="34" charset="0"/>
              </a:rPr>
              <a:t>brokenhearted and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rbel" pitchFamily="34" charset="0"/>
                <a:cs typeface="Arial" pitchFamily="34" charset="0"/>
              </a:rPr>
              <a:t>binds up </a:t>
            </a:r>
            <a:r>
              <a:rPr kumimoji="0" lang="en-US" altLang="en-US" sz="7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orbel" pitchFamily="34" charset="0"/>
                <a:cs typeface="Arial" pitchFamily="34" charset="0"/>
              </a:rPr>
              <a:t>their </a:t>
            </a:r>
            <a:r>
              <a:rPr kumimoji="0" lang="en-US" altLang="en-US" sz="7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orbel" pitchFamily="34" charset="0"/>
                <a:cs typeface="Arial" pitchFamily="34" charset="0"/>
              </a:rPr>
              <a:t>wounds.</a:t>
            </a:r>
            <a:endParaRPr kumimoji="0" lang="en-US" altLang="en-US" sz="7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69946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</TotalTime>
  <Words>21</Words>
  <Application>Microsoft Office PowerPoint</Application>
  <PresentationFormat>On-screen Show (4:3)</PresentationFormat>
  <Paragraphs>6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Welcome to our assembly</vt:lpstr>
      <vt:lpstr>Slide 2</vt:lpstr>
      <vt:lpstr>Kintsugi</vt:lpstr>
      <vt:lpstr>Slide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our assembly</dc:title>
  <dc:creator>Claire Law</dc:creator>
  <cp:lastModifiedBy>Owner</cp:lastModifiedBy>
  <cp:revision>4</cp:revision>
  <dcterms:created xsi:type="dcterms:W3CDTF">2016-10-25T11:31:43Z</dcterms:created>
  <dcterms:modified xsi:type="dcterms:W3CDTF">2016-11-15T23:00:24Z</dcterms:modified>
</cp:coreProperties>
</file>