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67" r:id="rId4"/>
    <p:sldId id="264" r:id="rId5"/>
    <p:sldId id="257" r:id="rId6"/>
    <p:sldId id="258" r:id="rId7"/>
    <p:sldId id="260" r:id="rId8"/>
    <p:sldId id="269" r:id="rId9"/>
    <p:sldId id="268" r:id="rId10"/>
    <p:sldId id="259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ontent.pentagonplay.co.uk/product-sub-category-picture-slide-images/146/TitleImage/800x566/colourful-playground-fenc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132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ow to protect and transform your garden fence | Blog | George Hill Timber  &amp;amp; Building Suppl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originals/dc/26/a5/dc26a5a86009487ec53593bfbe6432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Fencing Loughborough | Fence Panels | Buckley Lawn Tur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98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0.geograph.org.uk/geophotos/01/95/65/1956507_fc56cd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24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eakproducts-canada.s3.ca-central-1.amazonaws.com/Snow-Fence-SKU-3407.jpg"/>
          <p:cNvPicPr>
            <a:picLocks noChangeAspect="1" noChangeArrowheads="1"/>
          </p:cNvPicPr>
          <p:nvPr/>
        </p:nvPicPr>
        <p:blipFill>
          <a:blip r:embed="rId2" cstate="print"/>
          <a:srcRect t="15303" b="1054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here-and-abroad.com/wp-content/uploads/2014/10/Africa-Maasai-6-Village-20140731161814_9279_NIKOND90-DSC_0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CE9487C-D973-4283-9830-337F5E0A1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6277" b="-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55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78BC00F3-E443-41C5-8088-6DD503BEC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326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drewkadel.files.wordpress.com/2017/05/sheepfo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65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2FBD074F-9FC2-4138-8CA6-3EE636CC8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000" y="1377000"/>
            <a:ext cx="5130000" cy="41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226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4548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Rebecca Parkinson</cp:lastModifiedBy>
  <cp:revision>15</cp:revision>
  <dcterms:created xsi:type="dcterms:W3CDTF">2021-06-15T14:30:43Z</dcterms:created>
  <dcterms:modified xsi:type="dcterms:W3CDTF">2021-07-04T11:51:12Z</dcterms:modified>
</cp:coreProperties>
</file>