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4" r:id="rId4"/>
    <p:sldId id="262" r:id="rId5"/>
    <p:sldId id="265" r:id="rId6"/>
    <p:sldId id="270" r:id="rId7"/>
    <p:sldId id="267" r:id="rId8"/>
    <p:sldId id="268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D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t>04/07/2021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eb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2875" y="2280558"/>
            <a:ext cx="8626250" cy="2296885"/>
          </a:xfrm>
        </p:spPr>
        <p:txBody>
          <a:bodyPr>
            <a:noAutofit/>
          </a:bodyPr>
          <a:lstStyle/>
          <a:p>
            <a:r>
              <a:rPr lang="en-GB" sz="16000" dirty="0">
                <a:solidFill>
                  <a:srgbClr val="FF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00630A-A135-4AA9-B282-B0B6E1EAE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1219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87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group of people in a pool&#10;&#10;Description automatically generated with medium confidence">
            <a:extLst>
              <a:ext uri="{FF2B5EF4-FFF2-40B4-BE49-F238E27FC236}">
                <a16:creationId xmlns:a16="http://schemas.microsoft.com/office/drawing/2014/main" id="{619C10FE-97A8-4C01-997E-9E853E61BD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4" r="1" b="26980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9" name="Picture 8" descr="A bridge over water&#10;&#10;Description automatically generated with medium confidence">
            <a:extLst>
              <a:ext uri="{FF2B5EF4-FFF2-40B4-BE49-F238E27FC236}">
                <a16:creationId xmlns:a16="http://schemas.microsoft.com/office/drawing/2014/main" id="{FC6206BC-95AA-4DD5-88E0-C8670B2DE7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9" r="12763" b="-2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78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doll, toy&#10;&#10;Description automatically generated">
            <a:extLst>
              <a:ext uri="{FF2B5EF4-FFF2-40B4-BE49-F238E27FC236}">
                <a16:creationId xmlns:a16="http://schemas.microsoft.com/office/drawing/2014/main" id="{42FE2ECD-D5DB-410F-8C5F-2D0AFD6F79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" r="1" b="7880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10" name="Picture 9" descr="A picture containing indoor, plate&#10;&#10;Description automatically generated">
            <a:extLst>
              <a:ext uri="{FF2B5EF4-FFF2-40B4-BE49-F238E27FC236}">
                <a16:creationId xmlns:a16="http://schemas.microsoft.com/office/drawing/2014/main" id="{08FCABE1-5C16-454B-A0B8-705CD659FB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0" r="5253" b="-2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1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eople in a body of water with trees in the background&#10;&#10;Description automatically generated">
            <a:extLst>
              <a:ext uri="{FF2B5EF4-FFF2-40B4-BE49-F238E27FC236}">
                <a16:creationId xmlns:a16="http://schemas.microsoft.com/office/drawing/2014/main" id="{4FC4D5A9-CBB2-4F93-8A3A-6B781B9CE7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4" r="-1" b="-1"/>
          <a:stretch/>
        </p:blipFill>
        <p:spPr>
          <a:xfrm>
            <a:off x="6163426" y="643467"/>
            <a:ext cx="5372100" cy="557106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F09AAA0-72D3-4490-8701-E11348036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74" y="1809000"/>
            <a:ext cx="486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352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16ED7F8D-6780-4B19-A795-192F90699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4" b="35766"/>
          <a:stretch/>
        </p:blipFill>
        <p:spPr>
          <a:xfrm>
            <a:off x="2514389" y="1024834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85302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F7A92A-6E67-4690-8AA7-F162335DB7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1"/>
          <a:stretch/>
        </p:blipFill>
        <p:spPr>
          <a:xfrm>
            <a:off x="1702231" y="-1973"/>
            <a:ext cx="8787539" cy="686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2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outdoor, water, mountain, wave&#10;&#10;Description automatically generated">
            <a:extLst>
              <a:ext uri="{FF2B5EF4-FFF2-40B4-BE49-F238E27FC236}">
                <a16:creationId xmlns:a16="http://schemas.microsoft.com/office/drawing/2014/main" id="{77EEA37F-AC65-4522-894B-CB1440F529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6" r="20767" b="-2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5" name="Picture 4" descr="A picture containing table, indoor, person&#10;&#10;Description automatically generated">
            <a:extLst>
              <a:ext uri="{FF2B5EF4-FFF2-40B4-BE49-F238E27FC236}">
                <a16:creationId xmlns:a16="http://schemas.microsoft.com/office/drawing/2014/main" id="{086F1806-E5A6-4132-9DF3-F9DEBEDAA3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3" r="24709" b="-2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47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4" descr="A picture containing water, outdoor, sport, swimming&#10;&#10;Description automatically generated">
            <a:extLst>
              <a:ext uri="{FF2B5EF4-FFF2-40B4-BE49-F238E27FC236}">
                <a16:creationId xmlns:a16="http://schemas.microsoft.com/office/drawing/2014/main" id="{C7884AD3-8F48-4F39-9180-82172F76BD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72" y="643467"/>
            <a:ext cx="981685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0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6049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STXinwei</vt:lpstr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9</cp:revision>
  <dcterms:created xsi:type="dcterms:W3CDTF">2020-12-04T15:06:26Z</dcterms:created>
  <dcterms:modified xsi:type="dcterms:W3CDTF">2021-07-04T11:50:43Z</dcterms:modified>
</cp:coreProperties>
</file>