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CF000-B5EA-4DDF-9D9B-FC9B40C25460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6530" y="604451"/>
            <a:ext cx="41309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ea typeface="Calibri"/>
                <a:cs typeface="Times New Roman"/>
              </a:rPr>
              <a:t>Tower Bridge in London</a:t>
            </a:r>
            <a:endParaRPr lang="en-GB" sz="4400" dirty="0"/>
          </a:p>
        </p:txBody>
      </p:sp>
      <p:pic>
        <p:nvPicPr>
          <p:cNvPr id="1026" name="Picture 2" descr="https://cdn.londonandpartners.com/asset/tower-bridge-exhibition-2017-03-22-tower-bridge-r8-157-2-f1c63b12ceb1614780e718e168860d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532" y="1556792"/>
            <a:ext cx="84489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2530" name="AutoShape 2" descr="data:image/jpeg;base64,/9j/4AAQSkZJRgABAQAAAQABAAD/2wCEAAkGBxMSEhUSExIVFRUVFRYYFxgXFRgYGBUVFhcWFhUYFRUYHiggGB0lHRUVIjEhJSktLi4uGB8zODMtNygtLisBCgoKDg0OGxAQGy0lHyUtLS0tLS0tLS0tLS0tLS0tLS0tLS0tLS0tLS0tLS0tLS0tLS0tLS0tLS0tLS0tLS0tLf/AABEIALgBEwMBIgACEQEDEQH/xAAcAAABBQEBAQAAAAAAAAAAAAADAAEEBQYCBwj/xABCEAACAQIEAwUFBQcCBQUBAAABAhEAAwQSITEFIkEGE1FhcTJCgZGxI1KhwfAHFGJygtHhFZIWM1OisiRDwtLxVP/EABoBAAMBAQEBAAAAAAAAAAAAAAABAgMEBQb/xAAsEQACAgEEAQMEAQQDAAAAAAAAAQIRIQMSMVFBBBPwIjKBkbFhcaHBBVJi/9oADAMBAAIRAxEAPwCpC04WiBa6y19CeacKKOl6K4C04FICTaxXjR+8VtDUALXa6VLigsa9Yj0oGWpZY1wUFUIBlpZaNkpBaABZadRFFy0stAAz6UxFFy06pNFgAy0oqR3J2imyeVFgBAoiaedPlpAUAclRXBWjRSy0ADFupFm+V8xXBQjpSilyBKtYoHQ6VK5SBrVXlrtWNQ4LwNSJ9y0I11p8Pa6Rp1qGL5o9rGEdKhwlQ00d38DGqmhZCRqPwopx58K4/eiRQlPyNuPgjkAVFuDWjsaGRWyIAxTRRStNlpjsHFclaNlpooGBy0qLFKiwHC10FowSlkpE2CinC0YJThKBWBy04WjZacJQFgctLLUgWjSNs0WAIL5U2SjhK7SyTSsCP3JpslS+6IpstKwFw/CC4xBmAJ0661bvg0CQFAllE9dTG5qJwlOZvQfWrYpIH84/t+deZ6nVn7jSfB26MI7Loor93I7LvBI+VRHaTNGxQl3P8TfU0LLXpQWEccnkGwmuctFy0stWTZwKVd5aWWkFjZq4IomWlloAHFLLXeWlloGcRSiu8tLLQI4ilFEimy0DOMtMVouWlloGBy02WjRTRQALLTZaNkpslAWCyUqLlpUws6C10FomSuglKybBZacLRgtPlpWBYcPwqNlDKDI/v4UDFYRQGKzo+WOkax9KseH2CuTNyk7AkBiNdcu8ba7aiicaWU/qH0NeZDVl71XiztlCPt3XgpF0pn1rrLSy16NHHYOK6DGIrsLRrWFZhm0C/ebRfn1PkJNDa8grIjTRLOEdxI0UbsTCj1Y6T5b1NtooMIput5g5fgg1b1PxFPeiZusXI2VSIXyzDlUeSg/Cp39FbQnDgEMWUN+4Ss5hFpRJLGPaYAA6nLrAjWpg2GnvCq+9OZFutkTMCti2OZm3U3B0iAZcliAYHWrFdh/N+RrydZ3Nnfp4ijN3RJPqfrXOWpd1JJPXr/f9fnQ8lexF2jznhkfLSy0fJSyVViAZaWWj5aWWiwAZaWWj5abLRYAMtLLR8lLJRYAMtPlo2SlkosYHJSy0bLSyUrAFlpstGy02WixAstNkosUstFgCimIosU0U7AFlpUTLT0WFBMtdLbnQCamCyq+00nwWPxfb5TRSGA6Wx4D2iPqfiQKyep0VsIwwoHtnL5DVviNh8SD5VItjLBH2Q6Mdbh818PUAetdW0jVQFH323/p0/wDESPGntrqSok7l36ecbD4yfCocr5+fPyWlXz5/o6wq/aA5IBjndue5rMos+zzanXWNal8QHIdtxvt8+nrp61DsrN0sAX2DXWJ9rSEQHfTUkydBoKssRZJQmQB4touh18z8Na8541fydizp/goWteHxB3H96JawjMM2ir95tB8OpPkJNTMyL7IzEdWHs/yp1/qn0FPdsknNdYg9OrEdBl9z4x5CvQ9xnJsRGXIuiLnbxYaT/Db6/GfSnuprN1iT90ESB4E7IPLUjwoy5jIRco6mdYP33PQ+AgHwrkBV2AY+JHKPRTv8flRfz5wI5ykr0t2z/wB0fi/0HlT2fC0IjdzuB4zsg9NekmuzanmuE67D3mHSJ9keZ+ANd5cwk8lsHQDqfKfabzO3yFF/PnIfPnRDwy/asLKzAm7dYCAuWMtoH2ScwEnmMmI1qxVdF9T9DUFtXXPyoCxs21G7BQpuv46Z1zHclQNAYnqdF9W+hrzdR3NndD7UVQX/AB+Yrg26klf1+dMV/wA/3r0lKjhasjZKWSj5abJWu4zoBkpZKPkpZKLABkpZKNlpZaLCgGSlko2WlFFhQHLTZaPFNlo3BQHLTZaNlpZaNw6A5abLR8lLJRuCgGWllo2WkVosKARTZaPlpopbgoDlpUaKajcOifbB3UZR947/AAbx8lE+tMIGwzHxI6+S9fj8qN3ZbmYwPE/RR+Q0HlRrNhiOQZV2LHSfHX8hr61g5JGlWRWSDLksfCf/ACPT0GvpUhMMxAZ4VOgPKP16Sx/GuwVQ8ozsPeYcs/wp19T8qKLbscxMtMZmOinwHi3kNvCdpchpEa+yLdXQvcCnQiLdlCRqE+8Wj2vHUTpU6+hYEsYkbtrI8AJk/gPMVBuXVRsqgTEm4dczagIq7R7R1mYnQgRPupMlzuJ8WPmB+Zril951L7CErxpbUg7A73PhG3w18657tV9oyfAHT+pvyHzBorPpCjKPmT5Mevpt5daVvD6SdB9fHKOp+njXYcwE5n5QNBso0C+JH5k/HxpQqbQzePuj0HU+Z09d6O50yqIXw6nwk9fp+Ndd2E31bw3C/wAw6ny+fhTsKI3d+88knUCdW82PQfieniOyJ53/AKV2BA8hso/H5kFFv3m1nYT7R9fD67DyfKfbbU9BGhjTbwHh8PGnuJorUBFxiYZ3ktOvdICoUD7paE02CrHvaWKbL/V9DUCyjKzgnVizP5y7FFPmOcnzcfdqwQaL/V9DXny+47FwQQv68v1+VNlo3d/3H6/W9N3f68DXoWcdActLLRu7/wA0slNSE0R8lLJUgpTFKrcKiK8ASdqfLRb1qVPhFK0vKPSo3/VRWz6bBZKbLUnLTZavcTQBEkxTFal2kgz4r+f6/RoUVEZ3JlyjSQCKaKOa5NXuIoFFNFFNMTRuCgcUxFdzTE0WBxlpstd1yTRY6OctKnpU7GRRx6RKMt3LAe+6lLCncBLUl7jRsNAfuRqI+C41i7z5bStd2zd5AJB2lg2S0pMQo0HiTrVdi7dhbgDXBiHWFtYa2AioXb2TeUuA0qcwVmJgFnGpqE/aC9iScLhspYgibXsWydCuHRdbxHvXTOaYBy6v4e7VebOvajY2u0lm1cWy8d62gcf8kP8AdRjBdvOAJ2mrsZjvvEEnQIp90eBPgPSN687XBLhwl2+UvsdVw8gqroYL3byyCFYEBFGrLBYcwqx4N2mut9peKi3otqCAFcwZT7ygak6mShkyTXRpeod1Pnshw6NdeYBgoAlQSXbYNOXlXzzAAmfKNaktJ8ST8ST+Zqt4cneglWBGbKxGoXKrMQ0dSWTTfSrfNAAXqInqdP8AtH6npVamJmkMxIpZU9rU/d6Kf4j1Pl8zpFcd6XYDUk7afqB9KrLOMtsWi6hULmZswhUmMzHoJBHqI30p7vGbKygvKBpLEwWnUadF8uu/gB1YOYtTfCaLq33o28l/v8vPlHAGYg+Q+9/j9DrFYeIWkCtcugKxKrr7ZAzEAj3QN28wOtcnitt7mQ3VD6+ICqoJMmIVQATPQetFrsdFul3NLEGBvoPgB+vpXaXZOYgwIAHn0HoPy86pLnHrJuCwt3mkKBlbmYxqTEAnTr1HrXK9orD3RZVznzZQCrDO0wTJECSNJjSKncux0ydhPZMiWdmefAZiB65oPxU+NTkGif1fnQMPbUoWG2ZVWfuqCPxIzf1VJC6J/V9GrkfJ0AJH9v186aR8D/8An+KobfaSwSoDtzAQcpg5ojX1I/QNBw/auw4Ygvy+Q2kBtJnQsBFdm+PZzbWaUfT8RXJI/XSqtMfmUMLd0g+Ca/ImflQb/G1VijLcDDYFIzbxl11JymOs6b0t8e0PY+i5LCmEVn/+JbMBiHALZSYU5TEgmG6iSI8D4Gl/xAqyO7fN7oJUAg6KZBMBjMHXQMdoqvcj2TsZorwGRv5T9KFYEqPj9TVP/r9tiFy3OcaGABrG+vUMGHx8KNxXiqYcWwwY58+oj3Ss7/z1k5LcnZoo/SWypNOtmTWaxHaRAAwRyDI0K7jpv1/KplnjixBRp6iQdYBPrE/mNDVvVVckqD6Lu5v8B/8AKorDy/GnwmKFxGeDAnSd8qk/nWZxfapFMZPu6lwJBAPLAJJ1AqNOaTdsvUi6Rpe79PnXJt+X41lk7XoRK2ydvfHX4evyp37U7Ra6iQbmsdfditfdj2ZbX0afJ+ppza9PnWXPaoSAUAJj3ydf9tI9pz0teMy5AEeZXr0pe9Dsftvo1Hc+nzrk2vT51kj2xExkH+8/jy1yvali0gW8pHKCTv4luo36VL9Tprz/AIYbH0a9rUeFc936Vlk7U7A29Y8SJ9JFDxPa0oxU2DtM5liIHnp+omqWtCuQ2Po13deYpVjD2vb/AKS/75/EUqXvw7DY+gWH4OlrDuGIsi6oDMqKLt9GBBt4W0cp7oxAuXMubUzHLUW5dazbbubYw+EtwrqjE4nEMDK27l4DZiOYCECsxhjlJ54dg2Avub4u3Q6NdvXUYtbVlfM5JY5josRrJjqAHxneNcC4Ml2Xkt2MuaA2tx3YewSNWZjl9FVY83fmo8HTZm8Vjrl7EEW1IuPltqEMK3sraAUkhVAkRoAB61rL+Ft2rdu7ibrLbQfZKAq3MTGr3IcEWluNLZyJKlQA0SC4a7hMKovg2Xxbl1W6q/YqcuW6bRaRdIzZc5GSS0TE1R4fDA4nO7m6xuTde4ZdUmbrsx3Cqrc3p4Ca3LisiPTey+JLKgFoWlUghQhVftlt3JAOrHnKljJJQzWitWyVHTQa769BE6+n03rJ9gMZdv2nxGIBXNfOQEEHKIMKTuoJIzbCI3EVsbbSqnbTQdB6VfjJZ5dxAZy2HtxaVbjm2kli7qWFw3cphm9ojYLDACSZbCcNYZjfQC2h+zhoe85IJtCehLgk+4W2JYUfF2ls4zE3b8i3bv5ky+09x8t1FWQebmBOhABk6lQw8Ves4u67lHud9bVbdoXVW0iIFLBFZRzBxc6mQ8xrWalLNkpHFlf3pQ7PbLTkVFDL3YB5bbKPZSDoT1JOpLVYWOBXRYyO1sXG1uc0lSDIsSinkUgE6+1ESFGa44fZa1aGTDYZLhcMxcqbkwYvPcUEs3MBqNOZteUEViy5CsIQhRIDFsoQHMZ0zabdZMeEJqb4NI7PNkE8CdLTZrloMwKW3HeHIpDd4ZKjeSok6ZmggiDJ4R2fC22a5dS4wVgiocgVSrDdmGcZQ0fdJERFZ3iXaO/3ktmsrJVVkShkiG1Gb2TmG+hI6zoMLd7psgzAquZsq6F7olznYR0CQOqnzhxiqrkWPBpLGltF6ZZ28YB/8amWxonqf/lQGGw8AB8gJ/GalWhyp/N/9q1EZrE9nbc2rhs/8rNmVEyLcUKxZSh00IzRPjrqao8P2duHEi6LjpbuewtwKCHKsWXKSBzFHnqM2kQYl8RCXpsqjshIBYFwyn7SCpY9SoAkRrqTtVZY4fa7nDqUvXF7tic3eLczG2w0bRQCGZRGhOXqZrOMV2W5X4LGx2IxgVFS8GR2YHNytbYK91TymGPKJJAnMRpOkbtH2Ru28OCMRmuIinKDmZp5SoYZZ1YMOupGpYRDwPB8WMiq1/KgW4v2gQS02ykFzqFgidNH1YGrHCcBxVwzBZluERca3cLrltujOyqZZWmIg6Anan9KJyyu4RhrJFwm61xlA/eFthjFwmAU0gcyknKNGnYaVP4lg8P9ojMZsiQoeGuoQJSzCjNuLYg6FmAM7WScJvYa6bufDoSq8rORNxsqtFtdSuS2AuhI3gazZJwy6z96zLCsxUiwygKR7zXmUHNAJiNQuulG1ch+DD4iFv2MuZgz2zqwOQvfChCF30u3fkJ2itRxnDW3XDi6HKm8y8u3MB7f8IiTr7vwqdiEwwcPccF0AELDEakA5ERhMsdc2kjWipdFyLa4d3AOaXi2F0K5iCzmYnSAdaq8AlkgvwnB2wxa4OQ5QOeS3KVyw8nW4kMJjMPCqnB8NuXAMmXLppJUQRplgEjTUeAOXpWyfD3UHeOMNh1gc1wAHQsQCxI6Hw0Lnw1oMR2mwOEGQ4u5eYliwsKFUs2rHvOXdpO51Y/AqwwTuF4FrdkoeZiCdonMsgH5xWew+GJxFu3csCIuA8hKDIpKwSg35YMitFwTiS37KXkRlDyVDtnOhIBZoEzE/Gszwt+K4xS3fJhlZEIPcWhz5uYZCuc8o6nw1qZpeS4SceC//wBLsKABaXU+6p0mGJ+ZJqs4pgLbMQLLMRlCstsAxlIOe5mlgGYGAB7NanC8IJRFuXS5UQXyZSx3J8NSToBU6zgbQHKsx1Ov1rBTSfBo3ao8gxPAMsm9yyWhxqAJKgMJnYKZBgZq5xPBBYsZWD805WzkmCdGQAAQR0Ok7TFescVwhuqLfcWyouI3MVI5GVtiOsEeh3qNisDiHLZxh2BOgi4hC5pgsGMnQdB1pvWwR7Z5JiOzxtAvllYChgzMXLAR00mdPCal4Pg9q6ciZs66MDElZAJTXpMkE6E16XxDhl91Cpc7oLlgW/4dRJedJA6VU2uy1xGZg8SuWVRBI6kqkS3WY8Z3prVUllpfsl6aXCMBxTDlAT7yKDpk5TqBPMCD5HxHxreZNXdszjk5MwksSAjSSuig67AVtb37NMzm7ncs5JaUBBJk7nXrRMJ2RxeHUrbTDMP4rRLGJiW5TOp6xW0ZQrEl/H8kOL6Mha4biQIa3dzCZ5COumgEDSNqVehLw1QBm4bcJgSVxGUE9YUXYA8qVLcu1+ytn9GZ1sDhlwYdLlu3hjcyu5Rj3rhri3EtIdbrcoCqDEMWOUVP4Xh+H3sO9jDpfw/e5wwa2/Po2R8TddZdFjNkVoE7TrUu9igdWEmbahYCBU5lQIq7KC2g2Gb1oi3CEIVYZ8wWF/8AbRwmgj3mmP5fOlSQJFR2i7MWLt1Ml0ph1hMqoFZLaKDyEtGrFjOXcsTm2oXBuy+Hwad/dPeXLii3bsiOfvyQrXSeY22RD1HLnI05q1J4aUbVQ9wbZ4ZLYDKw7yd7gB5RsOsnSubvB7bXR3922S4F0lg7FmhEOocbFbh1B/5umxlN0uR7f6ErhF9mtZmFsEBYFuMoCosAAAZRoYXoIrQYZOUTsCR+OwqstYSyqMtrKEUQ2SN8ugj72WIB6R0q0U5p6AMYA6VUftJfJk+1tq610uEtMpQKvegMbYtjvGayNWklhmIBP2Q23qNwTh7A965ttBJAUAKtzKENsLBIJBOZgQ2g0B3veMYG01wFwTyhmJ0VFQkZidNT3gU+IjqBVJxC8oIKQgKmGIErHPK6iS2hLHlzZRPSp8jLnhpZie/d2ZpYFAVzQcrTBEwYGwAGUeNSsVgreQrkutmyk/avIAMgatMdYnw8KzuD+3Nu8LrJZtMdiSz3QzgqFABIaZMASCYGhrS2lu3NQjmdywyDYcwzaxWcrTNEik/0e014McKuVBmhg7BiFCrJKwdY8fw1OeD2maTZQEmRKgkMTLOpIkMdNdDoKm4pVtLlvYm0hJmAS5joB56t+FQ7fEMMzFbZvXHynnblUSQgOXr7Y+tNRk6E6LM66+Jn51KtjkX+YfU1FqTbPIP5h/5Ct2ZGdx3DLCOXu4rIwbMF/ebzQRsRaVoG5EfDrRsLg7bsHtYbE3WCiG0tW9w0B21jQaDw2qHj+Od1fe3YwtsXMzc+XO7knmIA13mh37eNvgd7ca3LQVY5ZDeye6ST94ax7NRsrLLvos7ltbM5mwWGJ3yIb97XeJ0GsjTT02qPjeMWuURiMQzyVDObaESVjurY5og6EHQ+dSOF9kAwAYPcEyDJtoQckxlObafe3FW5weGwlvJeuLtrbRdSdD7K6jUHU+JM08Bko7FzE5otW7WGQieS3kcg6HozFgT1jXyqbZ7Ku4zX7juAZLXWyqIGpHNmA26/SK54p2u7tSMMtu2fG5zvrr7AMKfUmsJxTieOvh5xbalSc53AOqqqCEB6gb01b4T/AEJ0jY8Q7T8OwkhC1+5se5QBTpHPePtDTcE1R3u3V91e8LaWLaq2UWxN3UxmLkiddNI9OteeYvC4otoRHWNiNfGq8G4SVgE9RH+YrX22iNyJt/iF+803bjOx6uxJ+Zq/7Jdkf3ps7wLStBJzS53KoPqek1T8N4ViLmpi0viymSP4Vn8TXqPCcUy21S21oIogDI4I9ftNdZO2tYa3qIwxHk0hpSeWW+B4ctpFRCAq+yADoJkCrj95Hl8v81mxfxMznsn+h9tNufy+tSkxd2dQh+LDSfjrtXI9RS5NFBoulxInU9DsD5dP11oq4gHWR+vpVJaxtyfZWMuwdhzababb/wCZpfvrQPs1kzmhhptqBEbTp9NZm4lUy5e+I1OhHhuD51A/f7VtTCMoLHQrqTAM7/rWgYnHPkbKgDEN1AAMHKRoZMxoZ6+OmRxWKx5AzXAWEzyx125VH1+NG9dhTN7++K3NEmN5I29P1rXDYrWMpI30kwI2MtvPWOh9axtvimNzDNaUrHuiD5RO3Sg4XiOIcst5XaXlTbyr3QjUMASSAQKN67FRuGxyiJnX+Lf0BOtI44fxj/bXl+J4MHumb2IVp6qlxfhsFGp2irK3jGWwzLirwYJEPY2iJMB4JMgAknrRa8Cyegfvf8/yX+1KvImx17/+ptddTcnXXWGpU8i3G2wfAA9wB7YDZRIPMQq6yBsp2jwim4h2pw1h27tu8uKNWmLaLMQrdIAAzwZ2B8a3iuIuCz3GFS9iHcr3xKuSyOGccmvd24ynLoIdZ10EKx+znE4nW9ZS0pic7AbTGiT49a69vYqZX4XtJi8e11bH2dmyoJ7rKHdieS2jN7BMNqARC7a1f4LuEe5zkpbVVuNJMqkW7eZwZLsEPIMqsWJyiGNW/Z/sjhuHgn94XKsuygAhWJQBu8Os/ZqANBMwNa4u8W4baRbduwboUkiRIzHdiG0J6T4baACm/wDyKu2B7L41blprdtAqW3KoiD3WVXzGBBYljO22gAAA1OFtXSBFsgNBltIJA0K+M1QpxbG3RGGwotL0kACPEEwPkamWuC4llZsTjAjHTQzkQ+1A0hjtOsCdyZDt+RY8BuLLZ2vYlEBR1dVg94GDKBr90MSAdJJ02igfFYAnKtm9i309snmI2LAQHOg3HQeFSHw/C8NqzNfbzYmf9unwNdHtcLdpmw+HS2s5UJAUM27EqOigr13dfA0VYXRYlsf7GGw1rD21ABYgKM3XKN4BMSBrE9arsZgCWAxfECzH3LZiANSSdoAk6jYVQ3eLYvFHL3lxpMBLQMemnx0JP4VMwHZm4qXHuFbcjKDIdlB1uGF0BywIJGjmq21yK7KfjeKtMS1i2znliSQMqrlVddZAA16xsNaj9kuK3XuiQqB7yWSBM5RbvXbgJ8jbs/OtX2c7OrctB7ltmuFAyqxKrJzQMoiNVnUnRhV3xXswEFi+oVBYdmKKoXN32W2c2UakALr6/ClNVQONPIQrUi1/yz6/mKAzVIsCbTfH6A1DEd3+GFQ15SqAkE9AeYlmIEZjzbSJg+NDfilnCWwXQMy8ucjIhAJykEzBg7CdzrWE4/xW+2Ov2WjurXdhZI5g6I7KM3siC1U/EeKMwNpsxyuRma4bkQZ5J0XfWrhpOTpClOlk1fGu3r3OW2eX+ElB8/aP4VkcbxO4+7ADwXQf3NVrXv1Fc97+ta9DT9LFcnPLWb4Jq4gAbfjXL4kRsfxNCwyPcbKiliegHTxPgPM1peH9nFXmvHMfugnKPU9f1vVa2vp6KyyYac9R4KLDWjc9lHg6ZsrFR6lQateG8AtWbhuRncjdun8q9PXer92AEDQDYDYelRcuu9eD6v10tV4wj09D00YLIK6s0rVk9KMLfmam4XDda4EnJnS3SC4ZCAAaMafLFKK7dHDo5p5OKcetcm8oMFhPr+vGo+Hx4dyoVoHvRofTxrdzRmSp865roiuTRaGdu+umlCAiY605Nc5qMAc3FB3APqKdm0iNPCmLVwTSe3pDyDOHT7v4mlTn9a09TUP+qC32OO0WJvP3uHsQwBtKAC0IxDOx8NVQT/ejDgvEsRrfv92vXm2B/l0/Gi/8SPdPeYe2EygoS4OVLcZ2d4mIgDTckAakA0HHO1T3DlF5gg8DDOerNB08lnQeJkno29Ixs0uI4JgrSql68cq65Mw53iDcaNWboIOg0HUkP/EmCw4+ww6kj3oifDmPN9ayWF4dib2qWSFPv3CEU/1PANWuB7KFmAu35MFitpZIToczxE7CAQSaK7Y/7Imv2wvFWunKiAkKv/UeBIJ6qsgsQOqj3pFABisUSQLl3ckicoPWXbRfXQVsLHCE7sXFtKzC39kCocoILKqhpEkmSxAJZiZExV7/AKS9wDmKwynXXQMCQNeWRI08aVpcIddswGD7KXGuKjuisdWCc7KojVmPLOuwJ67VorPArBJAtZzaAtrnOYeyLhOXRQSXJOYHUmOgrUtgLNlWuOy21g5nLBBBKlszmN8qyTrpvWT43+1bh2F5bGbEsNItCEHrdaBH8uaqqTFcUX2E4K7d2zQsboBCiVIIAECZI1H3ascRYsWwO+dYj2TGvicu7H+wrwjtD+1ziOIkWmTDJ4WxLx4NdYfioWsBir9y45uOzO53dmLMT/OTNNaYnOz6e4p20sWZCAT/ABSD/tGp+MVkrva27iryWszZGaSPZEDmjKu406zXiNjH302uXB8SR8jIrXfs74hdu4xVYhgqOxMAEEADpp1qtkVF3yK3eD15GqxwPsMPX6VVpVjgnARidgR+M1jYzzjt5eKYxoaM1u03xyhZ9eXesxdxBYkkySZJPUnetZ+0LA3XvWrtu1cdDh0BZEZlDB7ggsoI2K/Os/wzgd29qR3a9WYEH+ldz+A869PT1dOGmpSZzShKUqRCV5gbk6DTUnwHjV/w3s27ENeORfuj2z69F+vpV9w3hdqx7Cy3321b4HoPIVJuqWBAOUxofA9N68/1P/Jt40/2dWl6RLMhrQtWFCqFQH/uO2pOrGhY3GhFzHYkCRrE9THSstju8VjbxFxHyQTAhlbM0HbRQGAPjBkeILePe7YNlArZc0gkkgALBHiASwiNQPWvOlGc8tmy1VG0ka3EXsq5jr4R18NelDweIz9ANo8TpMx0FUZ4n3lvMZVAYWSANAANQNuux6b6UHDYtlKXCpAcHUvHOCMpCaRJB0131rFaLazyD9RlVwbXD4edanIsVk8L2iNs8+dhpujCST7paJ6a9PCr7hnFkv8AsqwMaBoE6xWunHaivcUzrihLW7i2yc6j3TqpjMPURHzqhwXEmNlxdKsMrQTpOjETPwEbj8aouMcbNq3dKcpZvtNSCDMaZTIHpPs/LKYvHX5guQL1pWKjrIJgLuTEwep3O9b6ek5WzCU8myF3NBGux1MsqgA5TqAeon8zBnYvtAllAltjqBGnNqOubYQR0/xksDYS2neObpYKY5jsACQQRpqANeo26UJntuguJAdHCQxLZ1JEZVElSPDaCYqtiszTo3PZ3tL3oyuCCIEnz0En5fOtITXn/BuH30XvgVtgyGJiGEwBJ0HQaaTHw0+AxQQkPfVp3Eg5G0mSOmoqG6dGsG/JbM1cZqcmuSae41oRNck0jXBp2Kh5pVxSo3BRG4rhkhMHbYsmcG44BUvdgiHEdAGOUDlAGsyxveE9nksCLaBnEjMEBb0zEnJ/uU1qLHArIABRYGwCgKJ3hQIH47mo/G+0+BwI/wDUX7dsgaJOa58Lay34V0u2Y2kcYPhLsFZiQSBm6tMagt/k7VYYPhCW0VJ0VQDGhcqIzO2+w+teYcc/bjbErhcOzGDD3YAnYcitsd5n4V5hx/tpjcZIxGIuMp/9tTkt+ndpAb+qT501AHJs+gOM9v8AhmBGQXUdkEC1YyuVjTLIIRPQkV532i/bXiHlcJaSyPvP9pcjoQNEU+oavIPSustWopElpx3tDi8U2fEXnuwSRm1CzvlHTaq9cQdOs01nDFiABqdvEnwUdTV9hey90ZWBgysbqV9nVvBhO3lv0puSiKrKgXfKjWyKv8T2YZ8ojnJOYomrMCRoCBO+h6gE6yI0fB+wJJAaEk5SHfM3QzkVRHQw0bis5a8Y5Y9jZkuF4RbrBAJYkAa7k6CvX+GcJt2BaW2olRlLHVmAW40FjrEsxA2E6VK7P9isHhmDKneXF9+4Qcv8qgQPxPnV62EtmCJUg+omCDXNP1Kk8cGq02kV4FSsJbVgysJBynqNjI286dsL4Mp/A13YsMpMiARvIprUiJxYew0KVGgEjbQANppXbNMggb7ET4eP4UMqBOsE6/H06iuXxEb6fqKylqKylFkXiXCEuqAoRGmQQoHTYif19cxjrItqyYkMuWT3g0UjJqDPLpnkx0B8DG2tXV0iYP1ql7d2O+4fiQBOW2dxrmJyjJJgHWd/rQlCTD6lk804BgTfuXGdjleROhzAHQRvJnWeknpReKdm8VhlfEHILYBaE3gBiQZAnQmOp28K2v7M+HYe1hhdVxcu3Mpc6HIBmyqJ0HifEk1rcbYS6ptuqsrCDOo30kfCtLjeCWm+TwT9+m2qlTka0MwgE5pKrHnygbdJrR4Hgjwhe29tmUa5DKxJE6adKu+wvZCyhuXSc6pibyW0Oqju3CCW3IAQb6A5q9BF+Y1iPMxrvB2+B8qbiuEQo9nld/8Adsq3C7N3THSSJJBI5dJgHx02qu4rfSwVdXIDTsSGtzlysI0jUyNdOleyPBBlQQdYIkHfcGfQVGfhtlpBs2mBEa21Gmhg6frTwqFCnll/2R868XxSc6lj9qloNt7gWSwG3snbx6VpuAXlgXrhggEAdCgUhFCkSCARzD3iemtariPYHDnieGIH2L27xZCJH2Rt8sREEOfSesVcds/3HAYdr7YK0xIS3bQKFzsSwy5Y6TJ028xWk1ujSIUWeQYWwz3byJGS5mCZlMTqSM0RofnvUiwmXMLeuwckSMwzLAzdcsSetaH9meFsYxb2Dv2//ULN624NxRkZxmUkNrDsR4wd5GhuzPZR8Rn7shbCX7qBsxJYrcYCJ1aBHMRGp3iiSfBLiwFlbl4JnaFA0lgAcp1J2EkfgfCrfC3sHYHK6sdNVl4JIWARpuI+vWrodg7M8125J6iMoIBHKWBEbaAdaljsdYBiGO5GnjlWIgCDvHjNZODLjgrcNjEuCUYHxGxHqDrRSam2eyFu0zXLZykDKxICiJ8c33p38ae7wi4OqHf3o2jxgdR86lxkjdSXkrjXJo1/DOh5lIjfrHrG29RmaldF4HilXE09PcFHmnaD9p3EcXIN82bZ9yx9mI83nOf90eVY175311M+p86VKvTOIZbp6gmj29fEU1KkBKSwKl2cDPT8KVKpk6KSNZ2Z7PuTnsqbhBMtzKEg6ZiY0Pn5Vqb3DRZQF3UtOqqTy79Zk6xt4+VKlXnzm5TpmyiqOLuNyscgyLqpynUAb7byQTROGcRyPOckSZ54JOqkjbp9KVKj21QWXK8fWyhUNnIYxvtI6+ABqwwnH7eQEnm00O+p8PSmpVjtGpFrYxSsukH4+In86a5d1kgz47x6eFKlStlnAvZtCTFDaAYB0PkT+cUqVBVHDEBhAPSBqCfPXeuuNDNYaDtlbUSBlYNzfEfWnpUImyo/ZRbf/TLGfTRwh2OQOQJjbUH4RNa1dKVKtNT7mTHgyH7O8Y92xeLrEYq8Ij3pBc7+JM76g61qWMR+tqVKql9zEso5D+vwn8K6tmeuvhPx10pUqtEs83432tvDjFq0tglbLdyMzZDd/eCgYjNoQMkg/wAJ1rcdreEWsThblu6neBVdwQSMrKCVuDLEkSTPiT4k0qVbdEHm3ALlrCcJbiCI5vXne1b+0bNka53QBWMpjLm2AkiCDWo/ZPcyYE25l0uMCfO42knczp56+tPSomOKs2DTlIEBsuY6ASYgFo11Nck6rDEaaeG06k9IJNPSqU80BzbUSc/u6xI2j+KcugHWDQ3QMVA05TtMEbb7L6fIimpUMDqIZjKsGO5GvXSCNTud/wAJqNisFbusQ6JqDr7JOkiHBmABO/WmpUcgV47MW/8ArX16Ze7LxGntBYNKlSrPag3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34" name="AutoShape 6" descr="https://d2r8r0qhs4bt8m.cloudfront.net/wp-content/uploads/2019/10/18152830/desktop-141218433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36" name="AutoShape 8" descr="https://d2r8r0qhs4bt8m.cloudfront.net/wp-content/uploads/2019/10/18152830/desktop-141218433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38" name="AutoShape 10" descr="data:image/jpeg;base64,/9j/4AAQSkZJRgABAQAAAQABAAD/2wCEAAkGBxISEhUSEhMVFRUVGBUVFRUXGBUVFxUVFRUWFhcVFRcYHSggGBolHRUVITEhJSkrLi4uFx8zODMtNygtLisBCgoKDg0OFxAQGi0dHR0tLS0rLS0rLS0tLS0tLS4rLS0tLS0tLS0tLSsrLSstLS0rLS0tLS0tLS0tLSstLS0tLf/AABEIAJ8BPgMBIgACEQEDEQH/xAAbAAACAwEBAQAAAAAAAAAAAAADBAIFBgEAB//EAEYQAAEDAQUDBwcJBgYDAAAAAAEAAgMRBAUhMUESUWEGEyJxgZGhIzJCUrHB0QcUFTNTYnKS8BYkQ4Ki4VRjg5Pi8TSywv/EABkBAQEBAQEBAAAAAAAAAAAAAAECAAMEBf/EACURAAICAgEEAgIDAAAAAAAAAAABAhEDEiETMUFRImEykQQzcf/aAAwDAQACEQMRAD8AXYitQWORmFeyzrqGajMQWozFrHUM1GYgtKKwo2NqHaitCE0orVOw0EaEVrVFgVHe3K+CF/NRB1pnyEUXSofvOFadlexDZjRtYkrxvuy2f66djCPRrV35W1Kzj7rvO2CtonFkiP8ABhxfQ6OcDn2nqVndnIWwQ481zrvWlJdjv2ch1YosxXz/ACj2WuzDFNMfugN7hiSoftleD/qrrfTe8Sj2tAK2tlhawEMa1g3NaGjwCYJU2NGEbygvrMXcKfr7y6eV16M+susn8POk9zQVvmqYzRZqMHD8pkTTs2iyzwnsP9LgCtBdnLGwT4MtDWk+jJ5M/wBWHir6RocKOAcDmHAEHrBVDePImwT12oA0n0ojzZ7hh4IckNM0LRhUZHI5g9qkAvnx5D2yyEvu22upnzMmAPDVh7geIRbHy/ls7xFellfC7LnWNJaeOzUg/wAhKO437N8Au0QLvt0U7OchkbIw+k01odxGbTwKZooZSI0XtgKalRBQvIxLPZuTkoQDHRaykKhikIAUw0Bc2juRZQJ9lwyS0ll4K0GIUubC1hZROsBQzYCtBzYUHbqLbMSi+b0XjArV8NUvJCnYaFBAuFF5ko0diJ0TsjUAYmGNromY7HwTUcIGilzAWjgR2wBMALymws+MCRNQypGNqZjavZZxSLKJ9UwwpOzNTbVrBoYYjNCAxHaiwCtChbrdFBGZZnhjBqcyfVaM3HgEne97sszRUF8jzSKJvnyO4DRu8pe7rjc+QWm2kSSj6uIYxQDc0ek7iVNmFWttd4jN1kshyp9fO3/4af1VaS5rogsrdiCMMFACc3O/E7MpiMorc/1wRY0EOSK1DH67kRiLNRNiIAhs+KMFLkaiTFL+yixT/spsSYXWrwXG6IsaJ1UZ4GSsMcrGvYc2vAcDhuK6vNKNiqMTePIN8DzaLqmdBJrCXVY77ocdODqjqzTFx8ven82vGP5tOMNsgtifxNfMrvqW8VsCUjfNzQWuPm7RGHD0Tk9h3sdmPYnf2Gj8FqN/cd/Eb14uXzUS2y5SA4utNgJoD6cNdPu9XmngtzYbxjnjbLC8PY7Ij2OGYI3FD4GPPBYbQXqApXnEKS1nQKbOmo8WhR5sJBkz96ZjkOq1jqxlrF0tUGuUwiyaIlq8IURoRWtRYN0L/N1H5qE08gecQOsge1L/AEhBlz0X52/FbkNzoswRRGpRytd5rmnqcD7CiFqwbAqLhaiUXNlY1gXGiA5ztAnNheLFilJHwyMpiMobWIrGr22cxuDrTjJEhGEdFjRYRyBAvK9WwtFBzkjzsxRDN7uO5ozJSdrtbYmF7qnIBo857jgGNG8od3WNwcZpqGZ+dMomaRM951KlsK8D90XXzZM0zhJaZB036Mb9nEPRaPFXIeq1j0Zs2ChspRLCN6K1/wCuxV0U/uTLH+1S5FajzX5I0bkm1+SNG9TsbUaZojApNkmSKJFLmOgywqW17Ql2PUtvNG46DIcvNdl1IIeutfkjcdBiq60IJkwXedU7joHK8gOlUHOJGZW2HQLO1rgWuAc12DmkVBB0I1Xzu8rrnuqQ2qx1fZnHy0BJOyN/4dzsxrgtu+FxzcUSOz4YuJ4H370rJRnjsRui+orVHzkLqj0mnzmH1XD36pxriNFjL75LzWR5tl3GlMZIMwW5nZGrfu6aK45M8rLPbAG7QimIxjccHcY3HzhwzCp9riEZVxIvWPTDXFR5hddRrS5xDWjNxIAHaVy2OvAVsi5a7fHCwySvbGwZucaDs3nqWJv/AOUWGLoWUCZ+W2a80CcBs6yHqw4pO7eRtrtzxaLyle1ubY8pKbg0dGEf1dS6KNcy4PPKfiI9eHykF7jFd9nfO/1nNdTrEYxpxdTqUY+T9+WvG02wWZh9BhFR/LFSn5z1LbXZdkFmj5uCNsbaY0zPFzs3HrT4K3VS/FHPR92YaL5KLIcbRPaZz959MeFMe8p+L5LrqA+oceuR5K1Zcptep6rM4mQPyXXYDVkcsZ3smkafaux8i7TD/wCJelpZ92YNnYeBr0qdq15euh6eoS4mS+lr1sv/AJVkZaoxnNZDR4G90Ls8NG96uLh5S2W2VEEvTHnRPBjlb1xux7RUK2L1V33ycstroZo+mPMmYTHMw72yNo5O8X3JpooPlat9ogsDjBtAOcGzSMrtRR0rUUxAJo0u0rxTHya3faIbBGLS8uc8mVgLtsxxvALWFxz300rRVvKuK22exWiGYm2WZ0Thz4o20RAYjnmCglZhQubRwGi2l22qGWJjrO5roqBrCw1ADRQN4EUpQ4iipv4gnbPirXorXpJrhWmudP12KbXjDHPEcepeo6D7XookAxJAAxJ0AGJJSBqDQ4GgPYcil5/KEsr0G0MuPnHMRjeMi7hQaoGxyyeVeLQ8UaK8ww6NOBlcPWdpuFFZCRVu2SpNcUNCnRatlUxKFVB66JxvHejUrYuWyIjZvaqQWoet+ipfPR6x8dVDgO6L8TqbLSs6byYNSuC+WD0vFvxUvGO6NM21gAVK99KDisob9ipXaGnpN17eKi6/4tHN19IadQ1W6SM8hsGXo3ijtvFuOKxH09HjiNNXHPqGi6L+bjQanR+mXo6rPEhWQ3rLaF0Wxu9YIcoRoDWgP1cpx3ZKf07915xp9VLlqclz6P2WsqN787G9S+cDesI2/HepJmf4MmWhy1U23+8U8nLjX+DJhuUvD9lLIjdfOOK6LSN6wo5QS6Ryf7Mme7NSPKCSh8lKf9GT4qeky+pE3JnG9SbaRvWCdfsn2cv+zJ8V1t/SepL/ALEnxW6L9h1Im8dawNV875ccnGAm1QA7BO1aI2ipG+aIb9S3tTRv52rZP9iVSbyjpSofkc4Zu49FVCLg7RM1GaoRs1lvVrGustrMsLhtMcJBi07xKKg8KmiqOUlmtjWtdbJi97zSOEvMj3muYY3ogDf3Kxs9+Nsjnc2CYZKu5sskaIZMyWVHmO1Ay3Ji5rbAyY2ueRkloeMC7nAIGjJjBsUB4rqpNc0cXCL4vkt+Q3JFtnpabSA60YFjDiIAddxk46LdG1LGftfZ8KyRY4+ecOBq1Fj5XWY08rDiK/WjDgcF557Sds7QxxSNcbSKIotAWQHKiAgdNmNMpGGmW8phnKCI0oRjUjpsOWOjlz0ZTgjUOnFFLngsbPytszTsucQd1K01xok7x5dxMLREwy1BJNSzZoQKUIxrj3JWOT7IhxivJvXTrvPr5w75RG0xs7/zj4LSR31G5rXbQG00OpuqK07FnjmjRjF9i/fOlr0v2KysEkz9lhc2MGhcS55wAAFf+lVi9oydkPaTurwPwVRe/KSyukFme9u22SyyAmhZUTsdQPyDgAa13pUJN8mnBJGo5T2n9ztQ/wAmUf0FAvC6gJXS2WY2SV5POljWuZLQ+c+N3R28umMaVBVHysvqNlmmDnjpxSAUIJqaNpQb6nuKor1+UmEucGRucNo0JOzqdADwVxjOuDk8UFL5M+bi8ZDSsjuiCBjWgNKjwHcpsvN7adM9HLWirAepdxXuPFbLuK/5NwP8tNa716z3rIMBsim8gYl1STvJKpmnjRSC1jszQRXjMa4gAAkuxcBoMqZkgdqiy3PIdV4G4AZ1LscTgPiFTMmIyPZj7FISVzCnnyVsWvzpx9N39GWHDgnrPLC4OMj5WkAEdPzjtVp0QKb1nupTBKz5FSo0e1ZKA7TiccC+SopiPElcL7KAKRhxxqCThTLEnFUAPBSrwRyO30aFs1lGUUfdn3qXz6IHCGOnENr7Fnm9Skxp4d6bHZmj+lmjKNn9I9y6L6OkbR2hUDYzw71MxngtY2y7N+y6NaO0rwv+bc3x+KpRF94Loj++PFFjbLiW/piKCg469yGL5tHr+ASDIhTz/AohgZ9p4LWPI4L3n+0PgpWa85WvLy4uqKUJNOuiT5pn2h7kSONlPPPctYqy9bfQ1BHbXFTivlpzBHViFRRtbo49wRejvPgpOibNHDbmOwDsTocEwyQnXxWaiYDgNo9StLHAQMQe0hQzrEsuePV2qQn+94pHYrofBVPKW3czGWiokkqG5YN9J3u7ULngW6VgZpvpC1SRbZEMUT9k1ptPyB6i7DqCvuSl+meztEjvKx+TkqcyMnY76d4VXyIsexZxJUgyvqCBk1lQ2ppvr3hVU83zS3Po4iOWhccPNfiTj6rgSqu7icFaqT8n0EvB9U9xQy+PIiM56MOXYqt1nm2+i9xOw07QDdkMxoK18OKoZHPHpSeaQOjTokio6qgeClHSzWW2WBjfKMi2QQB0GGm2c8Bkqq1Wuw1IEEbzQnCNhGG+mizMmtDngeOqE6o/7VqJLn9ErcyN7y4RMYDSjWjZA6IrQV31SvMMzp4lSc4qD5D1KkcmMRXa1wqZGxgskeC57j5lOjsjGprhvxRPnswbjPMzY6LgHFwaakUxruKrLfaGPY1uwA4V2nesPRoD5tMeuq8ZWlrWjADIVrwFBTBCb8k3yMXheEkgDTPI7rAG/WldfFU079mo4t0CZpjgRx4Vrp3pS3S1oKUpQGmutT7OxUTJt9xeWQkEZ6eIwR5S/aPRGnCnDwSb5NkHClSM+BBXbZbpJHF73EudidKmlKnsosRYVrhuUg4blbtuBo2SX5nEClQKVrTwRWXJHhUk79ARplkrDVlNShAoDUA4cVJrzlQK2/Z1oyc4bWLerR3VWuHBTsd3yei7FmDgWscAdCcMWnChO9Y2rK+GJzq0pgKnfStPeO9TZC8nBpNOxW0cFobkYz1s69Q4foogfaRXoxGvBzcz2/oIorUrI7DM70adoCYbdE29o7U4LXOM4GnqeRpXVvBS+kHjOB2vmvacqb6b1qHVCn0PL6zO8/BGbcrtZB3FMC898Mw7GnWmhUxeserZh/puOtNEcDqgDbk3ydzf7orLkYPTf4fBEbe0GpeOuOQe5EF62f7UDrDh7kWi9UDbc8frP7x8FL6Ij3u7/wCymL0s+k8X5qe1SbeEJyljP8wWGkAdc7dHntFVxty75BTg1PNmYcns/O34o7Wg+kz8zfitaQqKZVyXNh0X48QKeCGLnk9Zvir5kFdR3hFFjdop3RfSszwuiXe3vU7Ldb9ukgo2mYIxOi0TbE/d7VMWQqHlRSwFeyyMGAAp1cESOzMbk0deae+ancumzHQLm8yOywirSBkugpj5kV75mVurEVjkCGZoKcFQ8sLs22CcCroxR3GM69h960ZsrlwQnIioIoRvBzCyyq7TNLFaplZyItRkswZmYnFn8p6Tff3Kpvez/PbfzI8yIBrzuaMXnrJIb2KV0k3dPaNv6oxlzCdSKmPDvarzkfdboIeckHlpzzklcwDi1njX/pdHOrZ54xcqg/HctWsoAAKAAADcBgAuGHM7OYoeIOngE2CVMLzvKz1rGiott1Me0CgG1sk7IxAa7zTurmqme4XAkx7OVACTXLqWvA4KQj4IX8ijPAmfMLVEWPcxwALTQ0yrQHDvS5K2d58kZJZnyCUAPdtULTUUaBTDqWevm5JbPIGUfIC0O2mscRWtNnAHFeiGWEuL5PJkxSjfHBRWyBvR2HVJBLm0PQpvORGqr7XG5hIIpQkHgRgRhxV9JZXgOLrPM+rS0BrZGEFxGIOwdKihFMeC2N58nrPDZTJJA3ajjx/HQAA0wPSICZZFGvNnOOGU78UfO7IaB+8CE9jnPr7W96NaLOHUpTzmk9QBHwSlmkFLQ7GpMDW4YbO0Q7HIYtGGqdjxC7HOKtFZeNmbs7RrWrRsn7x37krabDQ69Y6Q+Ksb0ZVoH32Y+qCTnTMLloLmuLHYEcQQQcnNIzB3rENKzQAKbUqJFNsi6FWNgoc7SPKMqXAUc0emytS3rGYUGyIrXooQ0cgcA5pq04gogcq2R3NEu/hOPT/y3n0x9067jinaqaFSGA9S2kBqIEUVZMEagIgjbuCG0qe1mpopMnzLTTD2qQszN3jwouBym1ylpjaI/MY6ZbvA11XTdkRNS0HPMN1FNyK13tRNpQ7KVCZuKzn+GzTNjTl2Ln7O2fPm48yfMAzGWGgVgHru3mp5KWvorRyZs9KbLcqVx355r37Mw7tQfOlGA0wcrQOUmvU/Ir4+iq/ZmMetmThLNloPO0Xhycbo+QUrWksuO7VXPOKQkCm5ClEpP2eIpSaUYfbSZ1zUxcjtJ7QOqc59oVyXBQLQRmQtbK1RVfRMmlptI/1hu/Cp/RM2lqtWX2rDpxampIdziuYj0itT9ior0L/Rdo/xdp/PHnT8PUpC57T/AIq0/njz/KiiYqjv/lEAeYY51MpnsoCG6sjJ9I5E6IUJt8GlKEVbDTXJPadrYnmkbENklzmeUlaQ4sidQV2SAanCtAnbos8loBpbbVttHSbtxg1GFQC2oFcCDiDgqaPljO1rW2ezsZGwbLRsySUA+8KKtt/KB8krbTG0RTsPScwnZkwp02HXQ44jqC69Ob4PN1IJ7G7dcFow/fLV+ePPh0VIXBaP8Xa8vtI8/wAiLye5RR2uMOb0ZGkc5H6p3je071dNmXkk5rhnthGMlaKL6Anw/e7Xx8qzP8imOT02trtmX2zfO/Lkr7nMusIm2o2kVpH0Zz9npMP3q18fLjPsblmpfs2/D95teWP7wfO35K/d7wo221CKKSU4iNj30OFdkEgV4nBKlJuglCKV0UL+S+VbRaBUUxtMmeGIxFVluXNhZZGsDXyOe5r3u2pXyANaKNqHGmLjh1Jy7eSRvKJlttNplEs9XbLQ3YYzaLWtaDkBQrB39d8cTpy2V0jGv5mMuptOoaPOGAoWmnAhezFj+X5XR4MuZ6cRpMncgaLNMXlwYX2TbcBiAHyV2RqU1B1jMioyO4jh8UtHIXXdM6gHl4IwAKABrHH31ULBXZHEA9oyXqXc80eEh+RlUBzG02XMDgMsS3ZruI0O5HBPDeMO8YKLseH6ywVlhWuRGuSrXorXpIQ3G9HaUkyRMB6w2NNdocQcCDkRuKUZLzFGOJMRwjccebP2buG49iKHqTqOBa4AtIoQciFqAaJUmuVO2cwUa8l0RwZIcSzc2ThuKsWuwH6qihUhlpUqpZr1MP8AcihsZDlNrksHqTXo1HYZD/aibaUD1LbU6lbDbXqW2lQ9d20ajY6HrwkSoevNepcS1IbL1MPSe2pB6nUtSGzIvCVK7a61ynUtSGHSKBchSyBrS5xAaMSTgAs9JPLb3GOGsdnbhJIcC/h/x70qFhLJQS23rJO8wWMVPpy5ADWh0HHuTV3XDFBQvaJX73Dog/dac+sq2sFjjhYGRCjdd7jvcdSmC8a0V3XCIUbdy7kI7d2cFG2WKC0DysQJyDx0XjqcPfgiVbuCk2QLm15R2VPhmStvJ60WV4nszi8NxqB02jUPZk9vV3K/5P8ALSKajJqRSZV/hvPAnzTwKtWTKovm4ILTV1ObkPptAx/G3J3Xmh1L8v2Cg4cw/Rq3S+5E51fNWPvCwig8vCMhi8AcPSj8QrawcurM/CTaiPHpNr+IZdoXJ4Wu3J0jni+JcG1MvtCz/wAolt2LvmAx29iP8zq//KPDesUgqyVjsRk4HXdms38qEp+bQjfMO2jSpx43urKzyXSlRp7VbfmN3ggAGKFjGj/NLQB/USV8UtbGim1h0a0z2nE/2OK+h/KbbXudHZIvOwleDgNzB4OK+YWi0Oe7admKAaAAZAUXrwxpW/J83+XNWorsi9ps3XrR9q/9Y0KyOIaCcPboPgmb1GzdllB9KWZ/YQAPYql8r46MeKFoBwIJo7pDELqjk3XH0i5Y7wx3+ztUnU7Diq+z2+pwoN+/gmmy1w7ccVY2GCm1CBUw5JCYyxEDkoHogesNjQeph6UD1MPTRrGtoEEEAg4EHEEcUj07Pi0GSHVmb4+Ld7eCOHqbZFqMwtmtDXjaY4OG8acCNCjbaqZrF0uchdzcmo9B/Bw969Fe4DgydvNP3+g7iDog23sudpSa9Lh2FRlv0Xg9NDY0H/rsUttKB6ltooRxr13aSrXqW2iikxoOXQ9Lh68Ho1LTGttSa9K7SHardHEKyPDeGZPU3MqXEraix20neV7xWdtZHdLRg84/AcSqM3zaLSSyysLW5GV2nbk3xKeuq4YoTtyHnZc9p3mg8AczxK2gdRv8QMNkntpD7RWKAYtjGBdx/wCR7Fp4Q1jQxjQ1rcA0ZD9b0uZqqJlWaKiqDSvohmWqG6VD2kUWNB9RgUSInekg+ikJlLRSZZCVcNoVW+1LhtCNSlMdda3VzS1qhil+tiY476Ud+YYofPqDpBolRM5X3EpuTdkdiGvb+F3xCo+U1zxwxxlskhrJskOOAFK1HFaXntypuVD6siro9x7m/FUkzz5ddXSK19jMszgwSPb5TYxq9zWhxaXV7KqiNlcPOo38WB7s1Z2e93QbZYfKPaWNd6jXHpEcTQAHTFVDqnpE1JqSTia8VR450/8ATS8onfuNiH3SfErPQQl2oHWtByo6MNlYPRZ7QD71U2SbeadiEjpNfL9B7PZmtFcCRqDqnACQKOprqUKEgV2XE6nCv/SNG841rnhQaKjI4HKYclA9TD1RzGg5TDkqHKYesYZDlIPS4cpByoBkPUg9LBy6HJEaEi7JsuGy4Bw3HFLBykHrCA+jnRmtnkLfuOxaVz6XljwmhP4m5H3JsPRGylFBXoBDfUDvTp+IEJ1lrYcnsPU4JSWyxP8AOjaeNKHwSr7jgOQcOo19q1MbZdsdxC8+UDNzR1kBUH7OReu/uapt5OQ6uee4Ipjs/RbvvSFvnSs7DtexJS8pohgxr3nhgF6G5bO30C78RJ9isIGMZ5jGt6gB4rasq5FYLRbp/NaIGbzge84+CZsfJ2Jp2pXGZ+tahtfae1P84uh62ope+RtrwAAAABkBgB1BeEiVD13bWOiY1tqJkS/OLjpEUXYUvUC5BL0J8iKCxvn1AzpEyqDpVtQ3HefUHzJMyKBkW1J3GzMvc8ki9e5xNBuPtlVRfT+ceGVwYPF2J8Kd6Z5/ZBcdBXuVCyRxdU5uNT24oaCUuALGNEppiGV7wMP6qJOiLE41dvNfbiiWdhc9rdC5o7ypPOlZe8tjQwjcwjuoPcqKzS450V3yzNXx9Tv/AGVFBLkKLI65P7GWkDmg1D8TxCLJPSlCXcB+uvvSjWuNDgCDX9d6a2nVxpTtS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40" name="AutoShape 12" descr="data:image/jpeg;base64,/9j/4AAQSkZJRgABAQAAAQABAAD/2wCEAAkGBxISEhUSEhMVFRUVGBUVFRUXGBUVFxUVFRUWFhcVFRcYHSggGBolHRUVITEhJSkrLi4uFx8zODMtNygtLisBCgoKDg0OFxAQGi0dHR0tLS0rLS0rLS0tLS0tLS4rLS0tLS0tLS0tLSsrLSstLS0rLS0tLS0tLS0tLSstLS0tLf/AABEIAJ8BPgMBIgACEQEDEQH/xAAbAAACAwEBAQAAAAAAAAAAAAADBAIFBgEAB//EAEYQAAEDAQUDBwcJBgYDAAAAAAEAAgMRBAUhMUESUWEGEyJxgZGhIzJCUrHB0QcUFTNTYnKS8BYkQ4Ki4VRjg5Pi8TSywv/EABkBAQEBAQEBAAAAAAAAAAAAAAECAAMEBf/EACURAAICAgEEAgIDAAAAAAAAAAABAhEDEiETMUFRImEykQQzcf/aAAwDAQACEQMRAD8AXYitQWORmFeyzrqGajMQWozFrHUM1GYgtKKwo2NqHaitCE0orVOw0EaEVrVFgVHe3K+CF/NRB1pnyEUXSofvOFadlexDZjRtYkrxvuy2f66djCPRrV35W1Kzj7rvO2CtonFkiP8ABhxfQ6OcDn2nqVndnIWwQ481zrvWlJdjv2ch1YosxXz/ACj2WuzDFNMfugN7hiSoftleD/qrrfTe8Sj2tAK2tlhawEMa1g3NaGjwCYJU2NGEbygvrMXcKfr7y6eV16M+susn8POk9zQVvmqYzRZqMHD8pkTTs2iyzwnsP9LgCtBdnLGwT4MtDWk+jJ5M/wBWHir6RocKOAcDmHAEHrBVDePImwT12oA0n0ojzZ7hh4IckNM0LRhUZHI5g9qkAvnx5D2yyEvu22upnzMmAPDVh7geIRbHy/ls7xFellfC7LnWNJaeOzUg/wAhKO437N8Au0QLvt0U7OchkbIw+k01odxGbTwKZooZSI0XtgKalRBQvIxLPZuTkoQDHRaykKhikIAUw0Bc2juRZQJ9lwyS0ll4K0GIUubC1hZROsBQzYCtBzYUHbqLbMSi+b0XjArV8NUvJCnYaFBAuFF5ko0diJ0TsjUAYmGNromY7HwTUcIGilzAWjgR2wBMALymws+MCRNQypGNqZjavZZxSLKJ9UwwpOzNTbVrBoYYjNCAxHaiwCtChbrdFBGZZnhjBqcyfVaM3HgEne97sszRUF8jzSKJvnyO4DRu8pe7rjc+QWm2kSSj6uIYxQDc0ek7iVNmFWttd4jN1kshyp9fO3/4af1VaS5rogsrdiCMMFACc3O/E7MpiMorc/1wRY0EOSK1DH67kRiLNRNiIAhs+KMFLkaiTFL+yixT/spsSYXWrwXG6IsaJ1UZ4GSsMcrGvYc2vAcDhuK6vNKNiqMTePIN8DzaLqmdBJrCXVY77ocdODqjqzTFx8ven82vGP5tOMNsgtifxNfMrvqW8VsCUjfNzQWuPm7RGHD0Tk9h3sdmPYnf2Gj8FqN/cd/Eb14uXzUS2y5SA4utNgJoD6cNdPu9XmngtzYbxjnjbLC8PY7Ij2OGYI3FD4GPPBYbQXqApXnEKS1nQKbOmo8WhR5sJBkz96ZjkOq1jqxlrF0tUGuUwiyaIlq8IURoRWtRYN0L/N1H5qE08gecQOsge1L/AEhBlz0X52/FbkNzoswRRGpRytd5rmnqcD7CiFqwbAqLhaiUXNlY1gXGiA5ztAnNheLFilJHwyMpiMobWIrGr22cxuDrTjJEhGEdFjRYRyBAvK9WwtFBzkjzsxRDN7uO5ozJSdrtbYmF7qnIBo857jgGNG8od3WNwcZpqGZ+dMomaRM951KlsK8D90XXzZM0zhJaZB036Mb9nEPRaPFXIeq1j0Zs2ChspRLCN6K1/wCuxV0U/uTLH+1S5FajzX5I0bkm1+SNG9TsbUaZojApNkmSKJFLmOgywqW17Ql2PUtvNG46DIcvNdl1IIeutfkjcdBiq60IJkwXedU7joHK8gOlUHOJGZW2HQLO1rgWuAc12DmkVBB0I1Xzu8rrnuqQ2qx1fZnHy0BJOyN/4dzsxrgtu+FxzcUSOz4YuJ4H370rJRnjsRui+orVHzkLqj0mnzmH1XD36pxriNFjL75LzWR5tl3GlMZIMwW5nZGrfu6aK45M8rLPbAG7QimIxjccHcY3HzhwzCp9riEZVxIvWPTDXFR5hddRrS5xDWjNxIAHaVy2OvAVsi5a7fHCwySvbGwZucaDs3nqWJv/AOUWGLoWUCZ+W2a80CcBs6yHqw4pO7eRtrtzxaLyle1ubY8pKbg0dGEf1dS6KNcy4PPKfiI9eHykF7jFd9nfO/1nNdTrEYxpxdTqUY+T9+WvG02wWZh9BhFR/LFSn5z1LbXZdkFmj5uCNsbaY0zPFzs3HrT4K3VS/FHPR92YaL5KLIcbRPaZz959MeFMe8p+L5LrqA+oceuR5K1Zcptep6rM4mQPyXXYDVkcsZ3smkafaux8i7TD/wCJelpZ92YNnYeBr0qdq15euh6eoS4mS+lr1sv/AJVkZaoxnNZDR4G90Ls8NG96uLh5S2W2VEEvTHnRPBjlb1xux7RUK2L1V33ycstroZo+mPMmYTHMw72yNo5O8X3JpooPlat9ogsDjBtAOcGzSMrtRR0rUUxAJo0u0rxTHya3faIbBGLS8uc8mVgLtsxxvALWFxz300rRVvKuK22exWiGYm2WZ0Thz4o20RAYjnmCglZhQubRwGi2l22qGWJjrO5roqBrCw1ADRQN4EUpQ4iipv4gnbPirXorXpJrhWmudP12KbXjDHPEcepeo6D7XookAxJAAxJ0AGJJSBqDQ4GgPYcil5/KEsr0G0MuPnHMRjeMi7hQaoGxyyeVeLQ8UaK8ww6NOBlcPWdpuFFZCRVu2SpNcUNCnRatlUxKFVB66JxvHejUrYuWyIjZvaqQWoet+ipfPR6x8dVDgO6L8TqbLSs6byYNSuC+WD0vFvxUvGO6NM21gAVK99KDisob9ipXaGnpN17eKi6/4tHN19IadQ1W6SM8hsGXo3ijtvFuOKxH09HjiNNXHPqGi6L+bjQanR+mXo6rPEhWQ3rLaF0Wxu9YIcoRoDWgP1cpx3ZKf07915xp9VLlqclz6P2WsqN787G9S+cDesI2/HepJmf4MmWhy1U23+8U8nLjX+DJhuUvD9lLIjdfOOK6LSN6wo5QS6Ryf7Mme7NSPKCSh8lKf9GT4qeky+pE3JnG9SbaRvWCdfsn2cv+zJ8V1t/SepL/ALEnxW6L9h1Im8dawNV875ccnGAm1QA7BO1aI2ipG+aIb9S3tTRv52rZP9iVSbyjpSofkc4Zu49FVCLg7RM1GaoRs1lvVrGustrMsLhtMcJBi07xKKg8KmiqOUlmtjWtdbJi97zSOEvMj3muYY3ogDf3Kxs9+Nsjnc2CYZKu5sskaIZMyWVHmO1Ay3Ji5rbAyY2ueRkloeMC7nAIGjJjBsUB4rqpNc0cXCL4vkt+Q3JFtnpabSA60YFjDiIAddxk46LdG1LGftfZ8KyRY4+ecOBq1Fj5XWY08rDiK/WjDgcF557Sds7QxxSNcbSKIotAWQHKiAgdNmNMpGGmW8phnKCI0oRjUjpsOWOjlz0ZTgjUOnFFLngsbPytszTsucQd1K01xok7x5dxMLREwy1BJNSzZoQKUIxrj3JWOT7IhxivJvXTrvPr5w75RG0xs7/zj4LSR31G5rXbQG00OpuqK07FnjmjRjF9i/fOlr0v2KysEkz9lhc2MGhcS55wAAFf+lVi9oydkPaTurwPwVRe/KSyukFme9u22SyyAmhZUTsdQPyDgAa13pUJN8mnBJGo5T2n9ztQ/wAmUf0FAvC6gJXS2WY2SV5POljWuZLQ+c+N3R28umMaVBVHysvqNlmmDnjpxSAUIJqaNpQb6nuKor1+UmEucGRucNo0JOzqdADwVxjOuDk8UFL5M+bi8ZDSsjuiCBjWgNKjwHcpsvN7adM9HLWirAepdxXuPFbLuK/5NwP8tNa716z3rIMBsim8gYl1STvJKpmnjRSC1jszQRXjMa4gAAkuxcBoMqZkgdqiy3PIdV4G4AZ1LscTgPiFTMmIyPZj7FISVzCnnyVsWvzpx9N39GWHDgnrPLC4OMj5WkAEdPzjtVp0QKb1nupTBKz5FSo0e1ZKA7TiccC+SopiPElcL7KAKRhxxqCThTLEnFUAPBSrwRyO30aFs1lGUUfdn3qXz6IHCGOnENr7Fnm9Skxp4d6bHZmj+lmjKNn9I9y6L6OkbR2hUDYzw71MxngtY2y7N+y6NaO0rwv+bc3x+KpRF94Loj++PFFjbLiW/piKCg469yGL5tHr+ASDIhTz/AohgZ9p4LWPI4L3n+0PgpWa85WvLy4uqKUJNOuiT5pn2h7kSONlPPPctYqy9bfQ1BHbXFTivlpzBHViFRRtbo49wRejvPgpOibNHDbmOwDsTocEwyQnXxWaiYDgNo9StLHAQMQe0hQzrEsuePV2qQn+94pHYrofBVPKW3czGWiokkqG5YN9J3u7ULngW6VgZpvpC1SRbZEMUT9k1ptPyB6i7DqCvuSl+meztEjvKx+TkqcyMnY76d4VXyIsexZxJUgyvqCBk1lQ2ppvr3hVU83zS3Po4iOWhccPNfiTj6rgSqu7icFaqT8n0EvB9U9xQy+PIiM56MOXYqt1nm2+i9xOw07QDdkMxoK18OKoZHPHpSeaQOjTokio6qgeClHSzWW2WBjfKMi2QQB0GGm2c8Bkqq1Wuw1IEEbzQnCNhGG+mizMmtDngeOqE6o/7VqJLn9ErcyN7y4RMYDSjWjZA6IrQV31SvMMzp4lSc4qD5D1KkcmMRXa1wqZGxgskeC57j5lOjsjGprhvxRPnswbjPMzY6LgHFwaakUxruKrLfaGPY1uwA4V2nesPRoD5tMeuq8ZWlrWjADIVrwFBTBCb8k3yMXheEkgDTPI7rAG/WldfFU079mo4t0CZpjgRx4Vrp3pS3S1oKUpQGmutT7OxUTJt9xeWQkEZ6eIwR5S/aPRGnCnDwSb5NkHClSM+BBXbZbpJHF73EudidKmlKnsosRYVrhuUg4blbtuBo2SX5nEClQKVrTwRWXJHhUk79ARplkrDVlNShAoDUA4cVJrzlQK2/Z1oyc4bWLerR3VWuHBTsd3yei7FmDgWscAdCcMWnChO9Y2rK+GJzq0pgKnfStPeO9TZC8nBpNOxW0cFobkYz1s69Q4foogfaRXoxGvBzcz2/oIorUrI7DM70adoCYbdE29o7U4LXOM4GnqeRpXVvBS+kHjOB2vmvacqb6b1qHVCn0PL6zO8/BGbcrtZB3FMC898Mw7GnWmhUxeserZh/puOtNEcDqgDbk3ydzf7orLkYPTf4fBEbe0GpeOuOQe5EF62f7UDrDh7kWi9UDbc8frP7x8FL6Ij3u7/wCymL0s+k8X5qe1SbeEJyljP8wWGkAdc7dHntFVxty75BTg1PNmYcns/O34o7Wg+kz8zfitaQqKZVyXNh0X48QKeCGLnk9Zvir5kFdR3hFFjdop3RfSszwuiXe3vU7Ldb9ukgo2mYIxOi0TbE/d7VMWQqHlRSwFeyyMGAAp1cESOzMbk0deae+ancumzHQLm8yOywirSBkugpj5kV75mVurEVjkCGZoKcFQ8sLs22CcCroxR3GM69h960ZsrlwQnIioIoRvBzCyyq7TNLFaplZyItRkswZmYnFn8p6Tff3Kpvez/PbfzI8yIBrzuaMXnrJIb2KV0k3dPaNv6oxlzCdSKmPDvarzkfdboIeckHlpzzklcwDi1njX/pdHOrZ54xcqg/HctWsoAAKAAADcBgAuGHM7OYoeIOngE2CVMLzvKz1rGiott1Me0CgG1sk7IxAa7zTurmqme4XAkx7OVACTXLqWvA4KQj4IX8ijPAmfMLVEWPcxwALTQ0yrQHDvS5K2d58kZJZnyCUAPdtULTUUaBTDqWevm5JbPIGUfIC0O2mscRWtNnAHFeiGWEuL5PJkxSjfHBRWyBvR2HVJBLm0PQpvORGqr7XG5hIIpQkHgRgRhxV9JZXgOLrPM+rS0BrZGEFxGIOwdKihFMeC2N58nrPDZTJJA3ajjx/HQAA0wPSICZZFGvNnOOGU78UfO7IaB+8CE9jnPr7W96NaLOHUpTzmk9QBHwSlmkFLQ7GpMDW4YbO0Q7HIYtGGqdjxC7HOKtFZeNmbs7RrWrRsn7x37krabDQ69Y6Q+Ksb0ZVoH32Y+qCTnTMLloLmuLHYEcQQQcnNIzB3rENKzQAKbUqJFNsi6FWNgoc7SPKMqXAUc0emytS3rGYUGyIrXooQ0cgcA5pq04gogcq2R3NEu/hOPT/y3n0x9067jinaqaFSGA9S2kBqIEUVZMEagIgjbuCG0qe1mpopMnzLTTD2qQszN3jwouBym1ylpjaI/MY6ZbvA11XTdkRNS0HPMN1FNyK13tRNpQ7KVCZuKzn+GzTNjTl2Ln7O2fPm48yfMAzGWGgVgHru3mp5KWvorRyZs9KbLcqVx355r37Mw7tQfOlGA0wcrQOUmvU/Ir4+iq/ZmMetmThLNloPO0Xhycbo+QUrWksuO7VXPOKQkCm5ClEpP2eIpSaUYfbSZ1zUxcjtJ7QOqc59oVyXBQLQRmQtbK1RVfRMmlptI/1hu/Cp/RM2lqtWX2rDpxampIdziuYj0itT9ior0L/Rdo/xdp/PHnT8PUpC57T/AIq0/njz/KiiYqjv/lEAeYY51MpnsoCG6sjJ9I5E6IUJt8GlKEVbDTXJPadrYnmkbENklzmeUlaQ4sidQV2SAanCtAnbos8loBpbbVttHSbtxg1GFQC2oFcCDiDgqaPljO1rW2ezsZGwbLRsySUA+8KKtt/KB8krbTG0RTsPScwnZkwp02HXQ44jqC69Ob4PN1IJ7G7dcFow/fLV+ePPh0VIXBaP8Xa8vtI8/wAiLye5RR2uMOb0ZGkc5H6p3je071dNmXkk5rhnthGMlaKL6Anw/e7Xx8qzP8imOT02trtmX2zfO/Lkr7nMusIm2o2kVpH0Zz9npMP3q18fLjPsblmpfs2/D95teWP7wfO35K/d7wo221CKKSU4iNj30OFdkEgV4nBKlJuglCKV0UL+S+VbRaBUUxtMmeGIxFVluXNhZZGsDXyOe5r3u2pXyANaKNqHGmLjh1Jy7eSRvKJlttNplEs9XbLQ3YYzaLWtaDkBQrB39d8cTpy2V0jGv5mMuptOoaPOGAoWmnAhezFj+X5XR4MuZ6cRpMncgaLNMXlwYX2TbcBiAHyV2RqU1B1jMioyO4jh8UtHIXXdM6gHl4IwAKABrHH31ULBXZHEA9oyXqXc80eEh+RlUBzG02XMDgMsS3ZruI0O5HBPDeMO8YKLseH6ywVlhWuRGuSrXorXpIQ3G9HaUkyRMB6w2NNdocQcCDkRuKUZLzFGOJMRwjccebP2buG49iKHqTqOBa4AtIoQciFqAaJUmuVO2cwUa8l0RwZIcSzc2ThuKsWuwH6qihUhlpUqpZr1MP8AcihsZDlNrksHqTXo1HYZD/aibaUD1LbU6lbDbXqW2lQ9d20ajY6HrwkSoevNepcS1IbL1MPSe2pB6nUtSGzIvCVK7a61ynUtSGHSKBchSyBrS5xAaMSTgAs9JPLb3GOGsdnbhJIcC/h/x70qFhLJQS23rJO8wWMVPpy5ADWh0HHuTV3XDFBQvaJX73Dog/dac+sq2sFjjhYGRCjdd7jvcdSmC8a0V3XCIUbdy7kI7d2cFG2WKC0DysQJyDx0XjqcPfgiVbuCk2QLm15R2VPhmStvJ60WV4nszi8NxqB02jUPZk9vV3K/5P8ALSKajJqRSZV/hvPAnzTwKtWTKovm4ILTV1ObkPptAx/G3J3Xmh1L8v2Cg4cw/Rq3S+5E51fNWPvCwig8vCMhi8AcPSj8QrawcurM/CTaiPHpNr+IZdoXJ4Wu3J0jni+JcG1MvtCz/wAolt2LvmAx29iP8zq//KPDesUgqyVjsRk4HXdms38qEp+bQjfMO2jSpx43urKzyXSlRp7VbfmN3ggAGKFjGj/NLQB/USV8UtbGim1h0a0z2nE/2OK+h/KbbXudHZIvOwleDgNzB4OK+YWi0Oe7admKAaAAZAUXrwxpW/J83+XNWorsi9ps3XrR9q/9Y0KyOIaCcPboPgmb1GzdllB9KWZ/YQAPYql8r46MeKFoBwIJo7pDELqjk3XH0i5Y7wx3+ztUnU7Diq+z2+pwoN+/gmmy1w7ccVY2GCm1CBUw5JCYyxEDkoHogesNjQeph6UD1MPTRrGtoEEEAg4EHEEcUj07Pi0GSHVmb4+Ld7eCOHqbZFqMwtmtDXjaY4OG8acCNCjbaqZrF0uchdzcmo9B/Bw969Fe4DgydvNP3+g7iDog23sudpSa9Lh2FRlv0Xg9NDY0H/rsUttKB6ltooRxr13aSrXqW2iikxoOXQ9Lh68Ho1LTGttSa9K7SHardHEKyPDeGZPU3MqXEraix20neV7xWdtZHdLRg84/AcSqM3zaLSSyysLW5GV2nbk3xKeuq4YoTtyHnZc9p3mg8AczxK2gdRv8QMNkntpD7RWKAYtjGBdx/wCR7Fp4Q1jQxjQ1rcA0ZD9b0uZqqJlWaKiqDSvohmWqG6VD2kUWNB9RgUSInekg+ikJlLRSZZCVcNoVW+1LhtCNSlMdda3VzS1qhil+tiY476Ud+YYofPqDpBolRM5X3EpuTdkdiGvb+F3xCo+U1zxwxxlskhrJskOOAFK1HFaXntypuVD6siro9x7m/FUkzz5ddXSK19jMszgwSPb5TYxq9zWhxaXV7KqiNlcPOo38WB7s1Z2e93QbZYfKPaWNd6jXHpEcTQAHTFVDqnpE1JqSTia8VR450/8ATS8onfuNiH3SfErPQQl2oHWtByo6MNlYPRZ7QD71U2SbeadiEjpNfL9B7PZmtFcCRqDqnACQKOprqUKEgV2XE6nCv/SNG841rnhQaKjI4HKYclA9TD1RzGg5TDkqHKYesYZDlIPS4cpByoBkPUg9LBy6HJEaEi7JsuGy4Bw3HFLBykHrCA+jnRmtnkLfuOxaVz6XljwmhP4m5H3JsPRGylFBXoBDfUDvTp+IEJ1lrYcnsPU4JSWyxP8AOjaeNKHwSr7jgOQcOo19q1MbZdsdxC8+UDNzR1kBUH7OReu/uapt5OQ6uee4Ipjs/RbvvSFvnSs7DtexJS8pohgxr3nhgF6G5bO30C78RJ9isIGMZ5jGt6gB4rasq5FYLRbp/NaIGbzge84+CZsfJ2Jp2pXGZ+tahtfae1P84uh62ope+RtrwAAAABkBgB1BeEiVD13bWOiY1tqJkS/OLjpEUXYUvUC5BL0J8iKCxvn1AzpEyqDpVtQ3HefUHzJMyKBkW1J3GzMvc8ki9e5xNBuPtlVRfT+ceGVwYPF2J8Kd6Z5/ZBcdBXuVCyRxdU5uNT24oaCUuALGNEppiGV7wMP6qJOiLE41dvNfbiiWdhc9rdC5o7ypPOlZe8tjQwjcwjuoPcqKzS450V3yzNXx9Tv/AGVFBLkKLI65P7GWkDmg1D8TxCLJPSlCXcB+uvvSjWuNDgCDX9d6a2nVxpTtS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2542" name="Picture 14" descr="https://4.bp.blogspot.com/-Jw-GR1WXkns/UDIIM2vpjQI/AAAAAAAADoQ/fi5W6ssIDk8/s1600/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8064897" cy="5376597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331579" y="404664"/>
            <a:ext cx="44808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Infinity Bridge in Stockton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ages.squarespace-cdn.com/content/v1/5438e2c6e4b0b18459a8ca06/1499538657091-CF1ANU91DKVWZO0NIMFS/ke17ZwdGBToddI8pDm48kLkXF2pIyv_F2eUT9F60jBl7gQa3H78H3Y0txjaiv_0fDoOvxcdMmMKkDsyUqMSsMWxHk725yiiHCCLfrh8O1z4YTzHvnKhyp6Da-NYroOW3ZGjoBKy3azqku80C789l0iyqMbMesKd95J-X4EagrgU9L3Sa3U8cogeb0tjXbfawd0urKshkc5MgdBeJmALQKw/image-asse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540" y="1474036"/>
            <a:ext cx="8280920" cy="5139139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771800" y="548680"/>
            <a:ext cx="360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Moon Bridge in Taiwan </a:t>
            </a:r>
            <a:endParaRPr kumimoji="0" lang="en-GB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assets.atlasobscura.com/media/W1siZiIsInVwbG9hZHMvcGxhY2VfaW1hZ2VzL2U1MDU0M2RiLWVhNTgtNDQ0OC1iYzAwLTMxYWMwOGFhZGUwNGY2NDU4ZmU4YmU5ZjQxY2Y3OV9QdWVudGVfTnVldm9fUm9uZGFfMy5qcGciXSxbInAiLCJjb252ZXJ0IiwiLWF1dG8tb3JpZW50ICJdLFsicCIsInRodW1iIiwiMjkzMngxOTU0KzArNDExIl0sWyJwIiwiY29udmVydCIsIi1xdWFsaXR5IDgxIC1hdXRvLW9yaWVudCJdLFsicCIsInRodW1iIiwiNzgweDUyMCMiXV0/Puente_Nuevo_Rond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564" y="1268760"/>
            <a:ext cx="7848872" cy="5232582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303748" y="404664"/>
            <a:ext cx="45365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Puente Nuevo Bridge in Spain</a:t>
            </a:r>
            <a:endParaRPr kumimoji="0" lang="en-GB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https://static.wixstatic.com/media/0505b9_24920897766d440cafcd7b7e3514cfc0~mv2.jpg/v1/fill/w_640,h_500,al_c,q_80,usm_0.66_1.00_0.01/0505b9_24920897766d440cafcd7b7e3514cfc0~mv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6" name="AutoShape 4" descr="https://static.wixstatic.com/media/0505b9_24920897766d440cafcd7b7e3514cfc0~mv2.jpg/v1/fill/w_640,h_500,al_c,q_80,usm_0.66_1.00_0.01/0505b9_24920897766d440cafcd7b7e3514cfc0~mv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575556" y="3013502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/>
              <a:t>Would you cross these bridges</a:t>
            </a:r>
            <a:r>
              <a:rPr lang="en-GB" sz="4000" dirty="0"/>
              <a:t>?</a:t>
            </a:r>
            <a:endParaRPr lang="en-GB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Pont de Singe, Tatton Park, Engl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2" name="AutoShape 4" descr="https://pix.avax.news/avaxnews/fa/33/000133fa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74" name="Picture 6" descr="https://pix.avax.news/avaxnews/fa/33/000133f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948" y="1052736"/>
            <a:ext cx="8464105" cy="562161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83668" y="188640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Pont de Singe bridge in Tatton Park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https://assets.traveltriangle.com/blog/wp-content/tr:w-700,h-400/uploads/2016/12/Scariest-bridges-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8" name="AutoShape 4" descr="https://www.travelpharm.com/blog/wp-content/uploads/2016/08/1-travelpharm-blog-scarybridg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50" name="Picture 6" descr="https://assets.traveltriangle.com/blog/wp-content/tr:w-700,h-400/uploads/2016/12/Scariest-bridges-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517" y="1124744"/>
            <a:ext cx="8694966" cy="547260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015716" y="188640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Zhangjiajie Bridge in 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https://www.travelpharm.com/blog/wp-content/uploads/2016/08/1-travelpharm-blog-scarybridg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115616" y="260648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Hussaini</a:t>
            </a:r>
            <a:r>
              <a:rPr lang="en-GB" sz="3600" dirty="0"/>
              <a:t> Hanging Bridge in Pakistan </a:t>
            </a:r>
          </a:p>
        </p:txBody>
      </p:sp>
      <p:pic>
        <p:nvPicPr>
          <p:cNvPr id="5126" name="Picture 6" descr="https://www.orangesmile.com/extreme/img/main/hussaini-suspension-bridg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548" y="980728"/>
            <a:ext cx="8136904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https://i.pinimg.com/originals/61/c4/9c/61c49c72132d3bb1cd2f39617fc58b1c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935596" y="260648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Capilano Suspension Bridge in Canada</a:t>
            </a:r>
          </a:p>
        </p:txBody>
      </p:sp>
      <p:pic>
        <p:nvPicPr>
          <p:cNvPr id="4100" name="Picture 4" descr="https://assets.simpleviewinc.com/simpleview/image/upload/crm/vancouverbc/Bridge-Wide-Shot0_b81ea597-5056-b3a8-490ef5de9a48ac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56" y="1196752"/>
            <a:ext cx="7992888" cy="5326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44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Rebecca Parkinson</cp:lastModifiedBy>
  <cp:revision>8</cp:revision>
  <dcterms:created xsi:type="dcterms:W3CDTF">2020-07-17T10:38:53Z</dcterms:created>
  <dcterms:modified xsi:type="dcterms:W3CDTF">2021-07-04T12:09:13Z</dcterms:modified>
</cp:coreProperties>
</file>