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982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37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58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501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44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64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276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469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3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00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7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D5779-BC5E-4845-8BB0-EADEEE2FB12D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5389D-34E1-4B0B-9D44-89A16ADBD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11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5075" y="531223"/>
            <a:ext cx="8281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What is the root word?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6583" y="2107474"/>
            <a:ext cx="41888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Comic Sans MS" panose="030F0702030302020204" pitchFamily="66" charset="0"/>
              </a:rPr>
              <a:t>limited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Comic Sans MS" panose="030F0702030302020204" pitchFamily="66" charset="0"/>
              </a:rPr>
              <a:t>limitless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Comic Sans MS" panose="030F0702030302020204" pitchFamily="66" charset="0"/>
              </a:rPr>
              <a:t>delimited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14011" y="2107474"/>
            <a:ext cx="41888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Comic Sans MS" panose="030F0702030302020204" pitchFamily="66" charset="0"/>
              </a:rPr>
              <a:t>limiting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Comic Sans MS" panose="030F0702030302020204" pitchFamily="66" charset="0"/>
              </a:rPr>
              <a:t>unlimited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Comic Sans MS" panose="030F0702030302020204" pitchFamily="66" charset="0"/>
              </a:rPr>
              <a:t>limitations</a:t>
            </a:r>
          </a:p>
        </p:txBody>
      </p:sp>
    </p:spTree>
    <p:extLst>
      <p:ext uri="{BB962C8B-B14F-4D97-AF65-F5344CB8AC3E}">
        <p14:creationId xmlns:p14="http://schemas.microsoft.com/office/powerpoint/2010/main" val="12968263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7763" y="666750"/>
            <a:ext cx="98964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answer is:</a:t>
            </a:r>
          </a:p>
          <a:p>
            <a:pPr algn="ctr"/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3708" y="2850424"/>
            <a:ext cx="41888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</a:t>
            </a:r>
            <a:r>
              <a:rPr lang="en-GB" sz="4800" dirty="0">
                <a:latin typeface="Comic Sans MS" panose="030F0702030302020204" pitchFamily="66" charset="0"/>
              </a:rPr>
              <a:t>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</a:t>
            </a:r>
            <a:r>
              <a:rPr lang="en-GB" sz="4800" dirty="0">
                <a:latin typeface="Comic Sans MS" panose="030F0702030302020204" pitchFamily="66" charset="0"/>
              </a:rPr>
              <a:t>less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Comic Sans MS" panose="030F0702030302020204" pitchFamily="66" charset="0"/>
              </a:rPr>
              <a:t>de</a:t>
            </a: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</a:t>
            </a:r>
            <a:r>
              <a:rPr lang="en-GB" sz="4800" dirty="0">
                <a:latin typeface="Comic Sans MS" panose="030F0702030302020204" pitchFamily="66" charset="0"/>
              </a:rPr>
              <a:t>ed</a:t>
            </a:r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7386" y="2850424"/>
            <a:ext cx="41888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</a:t>
            </a:r>
            <a:r>
              <a:rPr lang="en-GB" sz="4800" dirty="0">
                <a:latin typeface="Comic Sans MS" panose="030F0702030302020204" pitchFamily="66" charset="0"/>
              </a:rPr>
              <a:t>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Comic Sans MS" panose="030F0702030302020204" pitchFamily="66" charset="0"/>
              </a:rPr>
              <a:t>un</a:t>
            </a: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</a:t>
            </a:r>
            <a:r>
              <a:rPr lang="en-GB" sz="4800" dirty="0">
                <a:latin typeface="Comic Sans MS" panose="030F0702030302020204" pitchFamily="66" charset="0"/>
              </a:rPr>
              <a:t>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</a:t>
            </a:r>
            <a:r>
              <a:rPr lang="en-GB" sz="4800" dirty="0">
                <a:latin typeface="Comic Sans MS" panose="030F0702030302020204" pitchFamily="66" charset="0"/>
              </a:rPr>
              <a:t>ations</a:t>
            </a:r>
          </a:p>
        </p:txBody>
      </p:sp>
    </p:spTree>
    <p:extLst>
      <p:ext uri="{BB962C8B-B14F-4D97-AF65-F5344CB8AC3E}">
        <p14:creationId xmlns:p14="http://schemas.microsoft.com/office/powerpoint/2010/main" val="156023345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9717" y="542925"/>
            <a:ext cx="791256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Discuss</a:t>
            </a:r>
          </a:p>
          <a:p>
            <a:endParaRPr lang="en-GB" sz="4800" b="1" dirty="0">
              <a:latin typeface="Comic Sans MS" panose="030F0702030302020204" pitchFamily="66" charset="0"/>
            </a:endParaRPr>
          </a:p>
          <a:p>
            <a:r>
              <a:rPr lang="en-GB" sz="5400" b="1" dirty="0">
                <a:latin typeface="Comic Sans MS" panose="030F0702030302020204" pitchFamily="66" charset="0"/>
              </a:rPr>
              <a:t>What does </a:t>
            </a: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</a:t>
            </a:r>
            <a:r>
              <a:rPr lang="en-GB" sz="5400" b="1" dirty="0">
                <a:latin typeface="Comic Sans MS" panose="030F0702030302020204" pitchFamily="66" charset="0"/>
              </a:rPr>
              <a:t> mean?</a:t>
            </a:r>
          </a:p>
        </p:txBody>
      </p:sp>
    </p:spTree>
    <p:extLst>
      <p:ext uri="{BB962C8B-B14F-4D97-AF65-F5344CB8AC3E}">
        <p14:creationId xmlns:p14="http://schemas.microsoft.com/office/powerpoint/2010/main" val="179434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832" y="1305342"/>
            <a:ext cx="837413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Comic Sans MS" panose="030F0702030302020204" pitchFamily="66" charset="0"/>
              </a:rPr>
              <a:t>The meaning of </a:t>
            </a: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</a:t>
            </a:r>
            <a:r>
              <a:rPr lang="en-GB" sz="5400" dirty="0">
                <a:latin typeface="Comic Sans MS" panose="030F0702030302020204" pitchFamily="66" charset="0"/>
              </a:rPr>
              <a:t> is</a:t>
            </a:r>
          </a:p>
          <a:p>
            <a:pPr algn="ctr"/>
            <a:endParaRPr lang="en-GB" sz="5400" dirty="0">
              <a:latin typeface="Comic Sans MS" panose="030F0702030302020204" pitchFamily="66" charset="0"/>
            </a:endParaRPr>
          </a:p>
          <a:p>
            <a:pPr algn="ctr"/>
            <a:r>
              <a:rPr lang="en-GB" sz="5400" dirty="0">
                <a:latin typeface="Comic Sans MS" panose="030F0702030302020204" pitchFamily="66" charset="0"/>
              </a:rPr>
              <a:t>‘something that stops you from doing something or holds you back’</a:t>
            </a:r>
          </a:p>
        </p:txBody>
      </p:sp>
      <p:pic>
        <p:nvPicPr>
          <p:cNvPr id="1026" name="Picture 2" descr="New, lower speed limit for section of A17 near Boston and another road in  borough | Boston Stand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49" y="149225"/>
            <a:ext cx="3032075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420225" y="2409740"/>
            <a:ext cx="2266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omic Sans MS" panose="030F0702030302020204" pitchFamily="66" charset="0"/>
              </a:rPr>
              <a:t>Speed limit sign</a:t>
            </a:r>
          </a:p>
        </p:txBody>
      </p:sp>
      <p:pic>
        <p:nvPicPr>
          <p:cNvPr id="1028" name="Picture 4" descr="How to Limit Social Media Use on iPhone &amp; iPad with Screen Time | OSXDail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2"/>
          <a:stretch/>
        </p:blipFill>
        <p:spPr bwMode="auto">
          <a:xfrm>
            <a:off x="8983686" y="2824906"/>
            <a:ext cx="2743200" cy="196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You've Reached Your Daily Limit. “There are no limits to what you can… | by  C'est La Vie | The Asc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225" y="4906093"/>
            <a:ext cx="1848620" cy="184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66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2036" y="329684"/>
            <a:ext cx="114479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latin typeface="Comic Sans MS" panose="030F0702030302020204" pitchFamily="66" charset="0"/>
              </a:rPr>
              <a:t>Having </a:t>
            </a: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</a:t>
            </a:r>
            <a:r>
              <a:rPr lang="en-GB" sz="5400" b="1" dirty="0">
                <a:latin typeface="Comic Sans MS" panose="030F0702030302020204" pitchFamily="66" charset="0"/>
              </a:rPr>
              <a:t> </a:t>
            </a: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limits</a:t>
            </a:r>
            <a:r>
              <a:rPr lang="en-GB" sz="5400" b="1" dirty="0">
                <a:latin typeface="Comic Sans MS" panose="030F0702030302020204" pitchFamily="66" charset="0"/>
              </a:rPr>
              <a:t> on your thoughts (</a:t>
            </a: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unlimited</a:t>
            </a:r>
            <a:r>
              <a:rPr lang="en-GB" sz="5400" b="1" dirty="0">
                <a:latin typeface="Comic Sans MS" panose="030F0702030302020204" pitchFamily="66" charset="0"/>
              </a:rPr>
              <a:t> thinking) will help you to achieve anything!</a:t>
            </a:r>
            <a:endParaRPr lang="en-GB" sz="6000" b="1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RFTS 2019 Featured Image | Brookville Cen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568" y="3476580"/>
            <a:ext cx="3244850" cy="324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ach for the stars poster Print | Graduation poster, Stars classroom,  Kindergarten gradu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80" y="3833526"/>
            <a:ext cx="4044950" cy="278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81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67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Rebecca Parkinson</cp:lastModifiedBy>
  <cp:revision>13</cp:revision>
  <dcterms:created xsi:type="dcterms:W3CDTF">2021-05-02T07:29:14Z</dcterms:created>
  <dcterms:modified xsi:type="dcterms:W3CDTF">2021-07-04T11:51:57Z</dcterms:modified>
</cp:coreProperties>
</file>