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7" r:id="rId5"/>
    <p:sldId id="265" r:id="rId6"/>
    <p:sldId id="257" r:id="rId7"/>
    <p:sldId id="258" r:id="rId8"/>
    <p:sldId id="260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D84B-D2EA-4F1F-A9C0-E8C353897B6C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6D53A-0902-4D8B-96A3-EAC66F0B410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tatic.wikia.nocookie.net/naturerules1/images/2/2c/Sparrow%2C_House.jpg/revision/latest?cb=20210226030201"/>
          <p:cNvPicPr>
            <a:picLocks noChangeAspect="1" noChangeArrowheads="1"/>
          </p:cNvPicPr>
          <p:nvPr/>
        </p:nvPicPr>
        <p:blipFill>
          <a:blip r:embed="rId2" cstate="print"/>
          <a:srcRect l="14692" r="111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encing Loughborough | Fence Panels | Buckley Lawn Tur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98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ntent.pentagonplay.co.uk/product-sub-category-picture-slide-images/146/TitleImage/800x566/colourful-playground-fenc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13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originals/dc/26/a5/dc26a5a86009487ec53593bfbe6432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ow to protect and transform your garden fence | Blog | George Hill Timber  &amp;amp; Building Suppl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0.geograph.org.uk/geophotos/01/95/65/1956507_fc56cd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24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eakproducts-canada.s3.ca-central-1.amazonaws.com/Snow-Fence-SKU-3407.jpg"/>
          <p:cNvPicPr>
            <a:picLocks noChangeAspect="1" noChangeArrowheads="1"/>
          </p:cNvPicPr>
          <p:nvPr/>
        </p:nvPicPr>
        <p:blipFill>
          <a:blip r:embed="rId2" cstate="print"/>
          <a:srcRect t="15303" b="1054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here-and-abroad.com/wp-content/uploads/2014/10/Africa-Maasai-6-Village-20140731161814_9279_NIKOND90-DSC_0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rewkadel.files.wordpress.com/2017/05/sheepfo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65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Rebecca Parkinson</cp:lastModifiedBy>
  <cp:revision>9</cp:revision>
  <dcterms:created xsi:type="dcterms:W3CDTF">2021-06-15T14:30:43Z</dcterms:created>
  <dcterms:modified xsi:type="dcterms:W3CDTF">2021-07-04T11:49:47Z</dcterms:modified>
</cp:coreProperties>
</file>