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6" r:id="rId4"/>
    <p:sldId id="270" r:id="rId5"/>
    <p:sldId id="282" r:id="rId6"/>
    <p:sldId id="281" r:id="rId7"/>
    <p:sldId id="283" r:id="rId8"/>
    <p:sldId id="271" r:id="rId9"/>
    <p:sldId id="272" r:id="rId10"/>
    <p:sldId id="284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04/07/2021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290894" cy="831875"/>
          </a:xfrm>
        </p:spPr>
        <p:txBody>
          <a:bodyPr/>
          <a:lstStyle/>
          <a:p>
            <a:r>
              <a:rPr lang="en-GB" dirty="0"/>
              <a:t>Potatoes</a:t>
            </a:r>
          </a:p>
        </p:txBody>
      </p:sp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FE63EE2A-BF2B-4B40-BE55-FCFFA172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348" y="1459338"/>
            <a:ext cx="6913305" cy="46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13015" cy="1325563"/>
          </a:xfrm>
        </p:spPr>
        <p:txBody>
          <a:bodyPr/>
          <a:lstStyle/>
          <a:p>
            <a:r>
              <a:rPr lang="en-GB" dirty="0"/>
              <a:t>Strawberries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B44E55BF-26D1-451C-BC1F-22796B5D4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331" y="1599672"/>
            <a:ext cx="7145338" cy="44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290894" cy="1325563"/>
          </a:xfrm>
        </p:spPr>
        <p:txBody>
          <a:bodyPr/>
          <a:lstStyle/>
          <a:p>
            <a:r>
              <a:rPr lang="en-GB" dirty="0"/>
              <a:t>Radishes 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39EBF027-7A71-4304-A354-350359CC3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00" y="1521562"/>
            <a:ext cx="4788000" cy="47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349617" cy="1325563"/>
          </a:xfrm>
        </p:spPr>
        <p:txBody>
          <a:bodyPr/>
          <a:lstStyle/>
          <a:p>
            <a:r>
              <a:rPr lang="en-GB" dirty="0"/>
              <a:t>Beetroot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ED32CB8B-DABD-46DC-97D5-E7C5825EB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25530" y="894171"/>
            <a:ext cx="8540940" cy="57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DB25-0D61-4985-A427-39E3E7D8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358006" cy="1325563"/>
          </a:xfrm>
        </p:spPr>
        <p:txBody>
          <a:bodyPr/>
          <a:lstStyle/>
          <a:p>
            <a:r>
              <a:rPr lang="en-GB" dirty="0"/>
              <a:t>Star fruit</a:t>
            </a:r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FF6A3A74-D7A0-4D2D-AC89-F462A5EC2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123" y="1569452"/>
            <a:ext cx="728775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737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DB25-0D61-4985-A427-39E3E7D8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02622" cy="1325563"/>
          </a:xfrm>
        </p:spPr>
        <p:txBody>
          <a:bodyPr/>
          <a:lstStyle/>
          <a:p>
            <a:r>
              <a:rPr lang="en-GB" dirty="0"/>
              <a:t>Courgettes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96FD21E-522E-42BC-9AE0-58ACF8223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2" y="1483562"/>
            <a:ext cx="9691077" cy="545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33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DB25-0D61-4985-A427-39E3E7D8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921778" cy="1325563"/>
          </a:xfrm>
        </p:spPr>
        <p:txBody>
          <a:bodyPr/>
          <a:lstStyle/>
          <a:p>
            <a:r>
              <a:rPr lang="en-GB" dirty="0"/>
              <a:t>Rocket</a:t>
            </a:r>
          </a:p>
        </p:txBody>
      </p:sp>
      <p:pic>
        <p:nvPicPr>
          <p:cNvPr id="6150" name="Picture 6" descr="See the source image">
            <a:extLst>
              <a:ext uri="{FF2B5EF4-FFF2-40B4-BE49-F238E27FC236}">
                <a16:creationId xmlns:a16="http://schemas.microsoft.com/office/drawing/2014/main" id="{757463D8-FBF2-458E-AEA6-25C0757F0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00" y="1503562"/>
            <a:ext cx="7236000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27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Persimmon</a:t>
            </a:r>
          </a:p>
        </p:txBody>
      </p:sp>
      <p:pic>
        <p:nvPicPr>
          <p:cNvPr id="7170" name="Picture 2" descr="See the source image">
            <a:extLst>
              <a:ext uri="{FF2B5EF4-FFF2-40B4-BE49-F238E27FC236}">
                <a16:creationId xmlns:a16="http://schemas.microsoft.com/office/drawing/2014/main" id="{E69CB66D-8A10-4E1D-A5E1-E057E04CB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1398078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Avocados</a:t>
            </a:r>
          </a:p>
        </p:txBody>
      </p:sp>
      <p:pic>
        <p:nvPicPr>
          <p:cNvPr id="8194" name="Picture 2" descr="See the source image">
            <a:extLst>
              <a:ext uri="{FF2B5EF4-FFF2-40B4-BE49-F238E27FC236}">
                <a16:creationId xmlns:a16="http://schemas.microsoft.com/office/drawing/2014/main" id="{F8F6A05F-5C24-43C6-84CC-1B61EAC22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338" y="914450"/>
            <a:ext cx="7135325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DB25-0D61-4985-A427-39E3E7D8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Blackcurrants</a:t>
            </a:r>
          </a:p>
        </p:txBody>
      </p:sp>
      <p:pic>
        <p:nvPicPr>
          <p:cNvPr id="9220" name="Picture 4" descr="See the source image">
            <a:extLst>
              <a:ext uri="{FF2B5EF4-FFF2-40B4-BE49-F238E27FC236}">
                <a16:creationId xmlns:a16="http://schemas.microsoft.com/office/drawing/2014/main" id="{C18AA5BA-CA07-44C6-941D-64985351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00" y="1527177"/>
            <a:ext cx="5364000" cy="53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81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181" y="2766219"/>
            <a:ext cx="10067639" cy="1325563"/>
          </a:xfrm>
        </p:spPr>
        <p:txBody>
          <a:bodyPr>
            <a:normAutofit/>
          </a:bodyPr>
          <a:lstStyle/>
          <a:p>
            <a:r>
              <a:rPr lang="en-GB" sz="8000" b="1" dirty="0"/>
              <a:t>What is the connection?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16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Potatoes</vt:lpstr>
      <vt:lpstr>Strawberries</vt:lpstr>
      <vt:lpstr>Radishes </vt:lpstr>
      <vt:lpstr>Beetroot</vt:lpstr>
      <vt:lpstr>Star fruit</vt:lpstr>
      <vt:lpstr>Courgettes</vt:lpstr>
      <vt:lpstr>Rocket</vt:lpstr>
      <vt:lpstr>Persimmon</vt:lpstr>
      <vt:lpstr>Avocados</vt:lpstr>
      <vt:lpstr>Blackcurrants</vt:lpstr>
      <vt:lpstr>What is the connection?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Rebecca Parkinson</cp:lastModifiedBy>
  <cp:revision>12</cp:revision>
  <dcterms:created xsi:type="dcterms:W3CDTF">2017-04-30T21:56:09Z</dcterms:created>
  <dcterms:modified xsi:type="dcterms:W3CDTF">2021-07-04T11:50:18Z</dcterms:modified>
</cp:coreProperties>
</file>