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0" r:id="rId2"/>
    <p:sldId id="281" r:id="rId3"/>
    <p:sldId id="284" r:id="rId4"/>
    <p:sldId id="282" r:id="rId5"/>
    <p:sldId id="283" r:id="rId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1" autoAdjust="0"/>
    <p:restoredTop sz="86385" autoAdjust="0"/>
  </p:normalViewPr>
  <p:slideViewPr>
    <p:cSldViewPr>
      <p:cViewPr varScale="1">
        <p:scale>
          <a:sx n="99" d="100"/>
          <a:sy n="99" d="100"/>
        </p:scale>
        <p:origin x="154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A566C40-8EC4-46EA-8833-263D3C0D60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E6D2D5E-9A41-4F25-BCF5-8BC491BB456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0C8D7A6-3A2C-42B3-91DD-28BDDC3E5A1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E1D3DBE5-5B19-427B-BB3A-846B440F52F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3C7DB136-7979-4519-B344-00CA7EC2F96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5607" name="Rectangle 7">
            <a:extLst>
              <a:ext uri="{FF2B5EF4-FFF2-40B4-BE49-F238E27FC236}">
                <a16:creationId xmlns:a16="http://schemas.microsoft.com/office/drawing/2014/main" id="{29F1B81B-34E2-4C7F-8DD6-47FEFC31DD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25C3DB6-9FF6-4BD5-8853-93507F74C86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BCF9F70D-5FFC-4F5F-9160-448729D5E0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D2FFBADE-0AE1-45CE-BC42-9368716D3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A65016D5-4FDC-4856-8723-2A6E19B4D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1DC6A2B-4AB8-4503-AB54-B20593136E33}" type="slidenum">
              <a:rPr lang="en-GB" altLang="en-US"/>
              <a:pPr/>
              <a:t>2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17CA2B-2743-4F55-B945-59C703A4E2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43AF6D-B666-4311-A009-D837290AF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EE674C-C087-4E30-97B7-8B40E3E54B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CFC87-34E3-4F3C-ADDD-D479637B9F1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524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095D24-C2A8-4A9C-9982-C219AD6F1D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7A35CB0-6502-4282-A3B9-C20D72F05E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631A9D-0DE0-431C-A543-D7AE209B2B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23502-633A-40C6-9E44-DF37AB4632B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3366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BBA17E-9118-4E36-ABDD-C1078B2CF6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973216-BD9B-4D07-A579-8C57616FD6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5E5F11-6E93-4FA1-A618-3ED89C1D88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58B1E-9C74-4FF6-8125-DDA76AD800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371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6F316F-8494-4FF1-BF93-6F9CB93D9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8581EB-BD4D-4DAF-9F9A-7B2C7DA7B8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102817-009C-4286-AD33-92FACF6ED2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DADE9-4404-4139-BF8A-0A7C401F7E3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0596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9BC4E15-5AA8-46BF-BACB-5371D8C2D0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442A6EA-4702-4DB2-945F-6897FDBE30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CAEC2E8-70E1-4D66-AC1A-FC70D2095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5B024-48AC-4F72-8F5A-C72D1AC878C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5972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A3BC01E-1760-4C77-A4D7-2845918E7D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4408178-D300-4FA6-BC60-28D38D43A6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2F5AF0B-B563-4877-B144-4209BE0715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36E4F-61C3-4F8F-A632-7E838CF8FC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366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1F3A214-0BD7-4A03-AE00-8A03E3EDF4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549BFD0-CE8C-4885-8751-B19CC537EF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D40712B-4A5F-43B4-ABED-194FFAF361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9CE7B-7414-4B72-A6C0-AC907952DD4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9019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49F91-7615-4D4A-9F18-0CEAB0544E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958348-86D6-4D01-ACCE-23BC661ED6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EF521F-E1AF-4182-B67B-35E7DF868B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DB1B8-3542-472C-9203-F52CFC58054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550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600CAD-ED51-41E5-8CDE-31E05CFEF8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2355A6-9C7A-4768-913B-B2E78A3CFB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F5646A-B8FA-48AE-B642-96A53696B7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883EB-4B9E-414F-8A78-FABDFDE69EF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6548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AB4A5B-50A2-490C-AE8D-4305657A9A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DF8936-284E-4A9D-9368-D03B9F395A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0DC2CE-7965-4B30-9058-2D4CFC7ACE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EA8DC-E9FF-4B0C-BC5C-BCB6C42F7D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9574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339826-1A85-4D3A-8446-C657BFE05A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7957AF-B1C9-47DB-A91D-24B806E77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A403F6-9CDF-4657-9DDD-D9CC45725B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8ABEC-B322-4F76-B4AB-C0AE404482C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93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2AA77E-0C10-4636-8400-A4FE96F5E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C0A6079-8EC6-443C-A441-B0930FA9B9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E4920E1-D575-4606-990B-DACC3257240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3FCB24B-31CA-4015-BB63-F541054BB6C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855F100-1A25-4BDB-897F-CE865338F0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3DFDF436-E404-4A87-B2B6-DE8A3C4EB5A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chef.bbci.co.uk/news/976/cpsprodpb/BDB9/production/_117196584_gettyimages-1228542428.jpg">
            <a:extLst>
              <a:ext uri="{FF2B5EF4-FFF2-40B4-BE49-F238E27FC236}">
                <a16:creationId xmlns:a16="http://schemas.microsoft.com/office/drawing/2014/main" id="{E25A5FC6-B4EB-4244-AE10-052A76B4C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" r="8101"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ssets.newatlas.com/dims4/default/576af93/2147483647/strip/true/crop/1280x853+0+0/resize/1280x853!/quality/90/?url=http%3A%2F%2Fnewatlas-brightspot.s3.amazonaws.com%2F80%2Fc6%2Ff351f1f74fbaaef741d2a8098eb4%2Fhypacrosaurus.jpg">
            <a:extLst>
              <a:ext uri="{FF2B5EF4-FFF2-40B4-BE49-F238E27FC236}">
                <a16:creationId xmlns:a16="http://schemas.microsoft.com/office/drawing/2014/main" id="{F47CC558-1755-4F06-9DAA-FCD58DB0C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onekindplanet.org/wp-content/uploads/2016/10/Wooly_Mammoth_FlyingPuffin_WikiCommons-e1503422024109.jpg">
            <a:extLst>
              <a:ext uri="{FF2B5EF4-FFF2-40B4-BE49-F238E27FC236}">
                <a16:creationId xmlns:a16="http://schemas.microsoft.com/office/drawing/2014/main" id="{0DCBAACD-9911-479D-A65E-719FF316B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7"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https://onekindplanet.org/wp-content/uploads/2016/11/black-rhino-yoky-e1503421255966.jpg">
            <a:extLst>
              <a:ext uri="{FF2B5EF4-FFF2-40B4-BE49-F238E27FC236}">
                <a16:creationId xmlns:a16="http://schemas.microsoft.com/office/drawing/2014/main" id="{B4470145-8192-45EE-B97B-3C9EEB52C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9" r="22934"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See the source image">
            <a:extLst>
              <a:ext uri="{FF2B5EF4-FFF2-40B4-BE49-F238E27FC236}">
                <a16:creationId xmlns:a16="http://schemas.microsoft.com/office/drawing/2014/main" id="{04ADF528-19E1-4AFC-AE10-419ADFF07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28" y="836712"/>
            <a:ext cx="883734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</Words>
  <Application>Microsoft Office PowerPoint</Application>
  <PresentationFormat>On-screen Show (4:3)</PresentationFormat>
  <Paragraphs>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Hilary Homer</cp:lastModifiedBy>
  <cp:revision>12</cp:revision>
  <dcterms:created xsi:type="dcterms:W3CDTF">2015-06-16T14:49:28Z</dcterms:created>
  <dcterms:modified xsi:type="dcterms:W3CDTF">2021-06-28T12:47:03Z</dcterms:modified>
</cp:coreProperties>
</file>