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4" r:id="rId5"/>
    <p:sldId id="265" r:id="rId6"/>
    <p:sldId id="266" r:id="rId7"/>
    <p:sldId id="258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124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03931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97266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17354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51096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1962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647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5080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4495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98115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45442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8806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DCA04-79D7-4205-947B-E105C2020C41}" type="datetimeFigureOut">
              <a:rPr lang="en-GB" smtClean="0"/>
              <a:pPr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932F8-495A-4BDD-8DDC-D9832DA03F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95443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 smtClean="0">
                <a:solidFill>
                  <a:srgbClr val="FF0000"/>
                </a:solidFill>
              </a:rPr>
              <a:t>President Donald Trump</a:t>
            </a:r>
            <a:endParaRPr lang="en-GB" sz="6000" b="1" dirty="0">
              <a:solidFill>
                <a:srgbClr val="FF0000"/>
              </a:solidFill>
            </a:endParaRPr>
          </a:p>
        </p:txBody>
      </p:sp>
      <p:pic>
        <p:nvPicPr>
          <p:cNvPr id="1028" name="Picture 4" descr="Image result for donald trump bio for ks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364771"/>
            <a:ext cx="3816424" cy="508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2292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7992888" cy="5760640"/>
          </a:xfrm>
        </p:spPr>
        <p:txBody>
          <a:bodyPr>
            <a:normAutofit/>
          </a:bodyPr>
          <a:lstStyle/>
          <a:p>
            <a:r>
              <a:rPr lang="en-GB" sz="8000" b="1" dirty="0" smtClean="0">
                <a:solidFill>
                  <a:srgbClr val="FF0000"/>
                </a:solidFill>
              </a:rPr>
              <a:t>Who is he?  </a:t>
            </a:r>
            <a:endParaRPr lang="en-GB" sz="8000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http://www.redstate.com/uploads/2016/02/483208412-real-estate-tycoon-donald-trump-flashes-the-thumbs-up.jpg.CROP_.promo-xlarg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6746736" cy="48141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69113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jadebloom.com/skin/frontend/ux-templates/pearlwhite/images/universit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512056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://images.clipartpanda.com/lawyer-clipart-defense-lawyer-clipart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0" name="Picture 8" descr="http://www.gibsonsothebysrealty.com/blog/wp-content/uploads/2013/01/3d-building-construction-image_1600x1200_785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97025"/>
            <a:ext cx="44164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9441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trump complex manhatt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23644"/>
            <a:ext cx="9089009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267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he Apprentice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7081"/>
            <a:ext cx="9290707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19158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dn.theatlantic.com/assets/media/img/mt/2015/08/Trump_Passion/lead_960.jpg?144061980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20" y="499833"/>
            <a:ext cx="9144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9987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32656"/>
            <a:ext cx="7992888" cy="5760640"/>
          </a:xfrm>
        </p:spPr>
        <p:txBody>
          <a:bodyPr>
            <a:norm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What is important to him?  </a:t>
            </a:r>
            <a:endParaRPr lang="en-GB" sz="5400" b="1" dirty="0">
              <a:solidFill>
                <a:srgbClr val="FF0000"/>
              </a:solidFill>
            </a:endParaRPr>
          </a:p>
        </p:txBody>
      </p:sp>
      <p:pic>
        <p:nvPicPr>
          <p:cNvPr id="5128" name="Picture 8" descr="Image result for Americ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4292141" cy="2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US milita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34375"/>
            <a:ext cx="4144828" cy="232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itgurusatl.com/wp-content/uploads/2016/08/Success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2453" y="4195330"/>
            <a:ext cx="3555157" cy="266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9343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Easy or hard job?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Image result for easy har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16833"/>
            <a:ext cx="748883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2144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6600" b="1" dirty="0" smtClean="0">
                <a:solidFill>
                  <a:srgbClr val="FF0000"/>
                </a:solidFill>
              </a:rPr>
              <a:t>‘Pray </a:t>
            </a:r>
            <a:r>
              <a:rPr lang="en-GB" sz="6600" b="1" dirty="0">
                <a:solidFill>
                  <a:srgbClr val="FF0000"/>
                </a:solidFill>
              </a:rPr>
              <a:t>especially for rulers and their governments to rule </a:t>
            </a:r>
            <a:r>
              <a:rPr lang="en-GB" sz="6600" b="1" dirty="0" smtClean="0">
                <a:solidFill>
                  <a:srgbClr val="FF0000"/>
                </a:solidFill>
              </a:rPr>
              <a:t>well’ </a:t>
            </a:r>
          </a:p>
          <a:p>
            <a:pPr marL="0" indent="0">
              <a:buNone/>
            </a:pPr>
            <a:r>
              <a:rPr lang="en-GB" dirty="0" smtClean="0"/>
              <a:t>1 Timothy 2.2 (The Message version of the Bible) 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45438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41</Words>
  <Application>Microsoft Office PowerPoint</Application>
  <PresentationFormat>On-screen Show (4:3)</PresentationFormat>
  <Paragraphs>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President Donald Trump</vt:lpstr>
      <vt:lpstr>Slide 2</vt:lpstr>
      <vt:lpstr>Slide 3</vt:lpstr>
      <vt:lpstr>Slide 4</vt:lpstr>
      <vt:lpstr>Slide 5</vt:lpstr>
      <vt:lpstr>Slide 6</vt:lpstr>
      <vt:lpstr>Slide 7</vt:lpstr>
      <vt:lpstr>Easy or hard job?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President Hillary Clinton</dc:title>
  <dc:creator>Claire Law</dc:creator>
  <cp:lastModifiedBy>Owner</cp:lastModifiedBy>
  <cp:revision>15</cp:revision>
  <dcterms:created xsi:type="dcterms:W3CDTF">2016-10-17T13:13:20Z</dcterms:created>
  <dcterms:modified xsi:type="dcterms:W3CDTF">2016-11-09T15:56:13Z</dcterms:modified>
</cp:coreProperties>
</file>