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69" r:id="rId4"/>
    <p:sldId id="271" r:id="rId5"/>
    <p:sldId id="257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BF3C15-F42D-4BC6-A433-FF88DF4C4B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1" r="1" b="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242EEFA6-0F70-4D67-B148-BEC54E5EE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" r="-1" b="15323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75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2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person, outdoor, black&#10;&#10;Description automatically generated">
            <a:extLst>
              <a:ext uri="{FF2B5EF4-FFF2-40B4-BE49-F238E27FC236}">
                <a16:creationId xmlns:a16="http://schemas.microsoft.com/office/drawing/2014/main" id="{E051D5DE-539E-461D-A8FF-10459FF97C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905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E265160-C974-4C16-8271-07939CF7F5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 r="14164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97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2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55C560E-BE8A-4AF3-9CB7-EAEF5224C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" b="19357"/>
          <a:stretch/>
        </p:blipFill>
        <p:spPr>
          <a:xfrm>
            <a:off x="436057" y="417675"/>
            <a:ext cx="11319887" cy="60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0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3C9115A-4C82-454C-B72D-343277C35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00" y="290880"/>
            <a:ext cx="9936000" cy="627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030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9A788593-A5AA-4D6E-BC98-8D5B91D0D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5" r="-1" b="-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5</cp:revision>
  <dcterms:created xsi:type="dcterms:W3CDTF">2020-07-03T14:50:49Z</dcterms:created>
  <dcterms:modified xsi:type="dcterms:W3CDTF">2021-06-03T10:50:14Z</dcterms:modified>
</cp:coreProperties>
</file>