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7" r:id="rId3"/>
    <p:sldId id="269" r:id="rId4"/>
    <p:sldId id="271" r:id="rId5"/>
    <p:sldId id="257" r:id="rId6"/>
    <p:sldId id="26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BF3C15-F42D-4BC6-A433-FF88DF4C4B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" t="7951" r="1820" b="1"/>
          <a:stretch/>
        </p:blipFill>
        <p:spPr>
          <a:xfrm>
            <a:off x="848686" y="643467"/>
            <a:ext cx="1049462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09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242EEFA6-0F70-4D67-B148-BEC54E5EE3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" r="-1" b="15323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4757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2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4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text, person, outdoor, black&#10;&#10;Description automatically generated">
            <a:extLst>
              <a:ext uri="{FF2B5EF4-FFF2-40B4-BE49-F238E27FC236}">
                <a16:creationId xmlns:a16="http://schemas.microsoft.com/office/drawing/2014/main" id="{E051D5DE-539E-461D-A8FF-10459FF97C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9905"/>
          <a:stretch/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E265160-C974-4C16-8271-07939CF7F5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3" r="14164" b="-2"/>
          <a:stretch/>
        </p:blipFill>
        <p:spPr>
          <a:xfrm>
            <a:off x="641180" y="643467"/>
            <a:ext cx="51297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097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2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4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D55C560E-BE8A-4AF3-9CB7-EAEF5224CE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9" b="19357"/>
          <a:stretch/>
        </p:blipFill>
        <p:spPr>
          <a:xfrm>
            <a:off x="436057" y="417675"/>
            <a:ext cx="11319887" cy="60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40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13C9115A-4C82-454C-B72D-343277C35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000" y="290880"/>
            <a:ext cx="9936000" cy="627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0307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9A788593-A5AA-4D6E-BC98-8D5B91D0DC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5" r="-1" b="-1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40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Rebecca Parkinson</cp:lastModifiedBy>
  <cp:revision>6</cp:revision>
  <dcterms:created xsi:type="dcterms:W3CDTF">2020-07-03T14:50:49Z</dcterms:created>
  <dcterms:modified xsi:type="dcterms:W3CDTF">2021-06-03T10:43:48Z</dcterms:modified>
</cp:coreProperties>
</file>