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9C51-EC41-4A88-B51A-69B84ADF4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E72D8-6DE6-4BC2-97F6-A09B17B3C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ECC12-BDAE-466B-8C17-DFD1107F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F2486-F964-435B-BA96-BED20518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A6C6E-66A8-439B-9D69-A21AD30E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22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2D73-9F6F-4B7A-A4E6-9E7699F7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D3796-CD88-476A-8886-4B8FA5950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9E2D2-68E9-4900-A807-672783EA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77D52-3585-4644-ACA6-DC80C50B9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77814-722D-451F-B597-C3F184F5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76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B346-84FA-42DA-91FE-5E14B736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0ED1A-9719-477D-9D48-A32CE74F1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60F3F-F093-4469-B405-78C5F87C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D6968-3D99-431B-9A9C-195B79B8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84838-AC73-4711-92EF-77537521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1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98CF-2042-4F98-BC01-C18E7E58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C89A1-A385-40C6-AE0C-745B1BF39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F5352-9431-4FB9-8510-2E18C8BE2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2D403-5B45-4177-8F79-FF812F5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A38AE-D062-477B-B809-EAEA0B5C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054C1-BA06-4B20-8758-72E5FBF7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87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2545-2190-40A3-B1D7-352B33B60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F94F7-4351-401F-A383-A898BC279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BCFC4-1EC1-466C-83F4-1D3FC1EB7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B431C-D67B-4220-9246-B7EB143CF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6C82D-E083-458C-B4DC-34C58C77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CB70D8-40C6-44E8-BE7D-9D492529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11D0D-347D-4BAF-A8C9-364C4736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82C7F-32BE-4AF7-8480-FFA9C5652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34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6578-0BE3-4BC3-B562-2852A41D2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8BE46-2024-41BB-A1FE-69A07207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6BA46-EEF1-42FE-A405-0B89C34B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C94F1D-6902-47E1-A282-227196A0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99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4C0B2-2666-4FFF-9BDE-EDB754A77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39F0E8-A8B9-4C2E-8B0B-E9E8A7D6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2AD4E-31CC-4256-8AAB-22FE858B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16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3E03-45CA-466F-A24C-1365645B4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48042-F58D-4EA1-AA2E-88DC2B89C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36442-F3CF-4DBB-896F-A7967F1A6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45F66-4187-4F3A-B8A9-1349406F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6F445D-99E1-445E-BB8D-517BC2C1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1CD4C-FE05-43CB-8B94-3F5ACE1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27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EC047-6FD0-4660-8877-DCA5743E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DC8A6E-23A3-4C59-A1F9-AFDA24934D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06A2A-F240-4696-A036-20F581B18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8E164-5408-4A8F-B8D0-93931460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8E8DA-EC50-458F-8911-EABD425B2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F5B3A-132A-4E4C-919B-ED569A9C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086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D4763-5147-4692-BAD0-95BD0CBC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2CAE6-5EFF-43C0-A032-C0463C166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D29E-DA43-45EA-AD0B-862AAB48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79BA7-8168-4F0E-85C3-C79E4110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BFDF4-4CD4-402B-9719-4566B6FE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8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6611C3-4157-4B93-B7F0-05F866CB1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9DE19-49E7-4932-BB0C-6318BAD4E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EAE51-1D35-4B84-A45E-EF7F7EB4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410AE-81A4-4C53-B0D6-5C54CC75A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96CA7-8ED0-41F5-BC36-BDD22911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2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493FB-FA9E-474B-996C-8E742CAD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12B3C-A608-4853-A90B-A830C3E84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709EF-56C0-41F9-BC63-E5556DDFE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51C76-90EA-4C49-BC64-9F1F4315ED0D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D4725-B677-4F52-9518-5FF47B0C1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DDEA9-D395-4416-9C5F-31960AD5B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9B60A-9BCE-4E55-B87D-25A79EFF13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26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15F9E4-250D-49D4-AD45-185980D5C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2" b="3178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19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246507-ED55-4592-8CB9-0FFDF9E09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3" b="2265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06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1E6D312-C058-47DB-8AA6-63DA151826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74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CD05D6A-9867-40F5-8A04-38A08246B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" b="1319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00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291F058-AD5B-41DD-9584-B2B66B87D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6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23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2</cp:revision>
  <dcterms:created xsi:type="dcterms:W3CDTF">2021-05-13T18:26:58Z</dcterms:created>
  <dcterms:modified xsi:type="dcterms:W3CDTF">2021-06-03T10:48:10Z</dcterms:modified>
</cp:coreProperties>
</file>