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E33A-B46C-4157-9544-B8FFD4C85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57E43-99F3-43FA-AE74-3C8EC0D5A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D7519-6121-4C0F-9C4C-F35CEF64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FC475-C074-4C8E-BD0B-A3589163F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6A796-EB90-41FC-8F95-866F6059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9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2ACED-AC1F-4F63-B6FC-BEEA68F0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EF96B-C726-4E60-9C13-3909A6C4D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06F09-3998-4BFB-8DA0-87200557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ECD9-72CB-4FD7-B0EA-9B50D48B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DDB68-1D60-4B09-8AE2-1294224E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6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B7542-FAA5-4517-A8FD-9366F363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22B5A-40BD-4022-90C4-354DA2FE5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D7A30-DC1C-43EA-899D-FB7C2FE07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BCC2-986A-4FBD-A320-558BC0481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69480-AEA4-4F08-A089-2DDE0F90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93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89366-18A5-49F5-B677-8BDD130B9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7354C-F1FE-4547-AD74-C5379EDF9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C30F68-8E4B-4818-9FC4-CF17FAA5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37A26-5777-4261-9406-F84DD2CA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2BFF6-5FA3-428E-B809-5BFA77CF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34C6C-DB76-47C4-9ED6-C2AE3AD0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58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4D33-A14A-4AB4-89C6-4AB10FB4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094BF-2C35-427B-8A38-76E18A4B9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4B101-E6F3-4359-8E70-4AC5C02AC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99B95-BE7C-4CF7-B4CA-0734E311B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D2299-2309-44B3-8345-9060AC66A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FE7B8-5B75-4134-91B2-20AF9384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6D8B2-8D65-40B3-94DD-ECE4A6A2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144DE-17C2-4DD7-9206-27A67B4F0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39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9356-71DF-48CE-B39C-6F97F544E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2DD2D-2722-40E4-836D-9AC4BF62D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1C733-A2A3-47E6-871F-C326334C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5914C-1978-4AA5-A406-1C870C72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AD6D-EF30-4298-9C79-0439D92DC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90D79-D8B0-4987-A687-AFAF0DC73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0139E-1642-439D-BCB6-BF89F995C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9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F3F8E-C10F-45D2-89F3-0DA8C517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7201C-1A4E-42D7-9C2B-96E22A645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55EB4-F0FD-4832-9A8F-E2598978C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A7BDD-413D-4C12-A577-2680E8AAB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0F0E7-C817-4F2C-A8CC-4B7BCBA44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5989E-A9E4-498E-8A8E-9C91E8392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50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B29B-2EA0-4C63-886F-BBC49E0A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DC22FC-1155-4DC0-AEE4-AC223AB04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69E42-A771-497B-B6B9-BA536E558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6C72A-0902-4168-8858-7C4B0E4D4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5D2BB-7997-4743-8745-95F1F24E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312BB-0C51-4823-ACC3-A59D3AD6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8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36E4-F030-4702-8F4B-F0F5A99FB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666516-52D5-42A5-8AEF-189AAACF6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35367-4103-4284-B7E3-D1E756EB5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881D-8CDC-4A55-B866-2F3B5727C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0F50E-C3AC-4934-B4BC-A68A76679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1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3D7402-E8D3-4699-AEEC-F77D6E84E0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19BBF-4FA8-4BC8-A2D9-8EE59D34D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D48BB-B9F2-47AC-9932-3057B49D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83E94-A01F-4F27-8D06-C716534A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3795E-4E2D-4F76-A479-5525546F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85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113199-E065-466F-90E2-2CEE728AE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B4CB6-1B75-4EDE-BB9A-4669E2881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40BEC-251E-492E-B566-DDB2FEE59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F7AAA-5EBA-4BA9-97B5-C498984F8CF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33756-0665-4C91-B74A-DF8C31A23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45976-0760-4B03-9590-033D701D0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08B47-36A6-4A42-BADA-82F7A218C1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70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58AF61-CD48-4616-9608-698BC9FA5D4F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5F12D-6671-48C7-9826-5E50C0F493FB}"/>
              </a:ext>
            </a:extLst>
          </p:cNvPr>
          <p:cNvSpPr txBox="1"/>
          <p:nvPr/>
        </p:nvSpPr>
        <p:spPr>
          <a:xfrm>
            <a:off x="4145872" y="1781841"/>
            <a:ext cx="254789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88356F-D95C-497A-B3C1-28A00EA535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623" y="248518"/>
            <a:ext cx="3158700" cy="1795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63CB7A-C8C9-4111-9679-0DE8D5CDA2C4}"/>
              </a:ext>
            </a:extLst>
          </p:cNvPr>
          <p:cNvSpPr txBox="1"/>
          <p:nvPr/>
        </p:nvSpPr>
        <p:spPr>
          <a:xfrm>
            <a:off x="6276513" y="1358283"/>
            <a:ext cx="3045040" cy="207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E83491-D0EF-4FF0-9494-EB967C6D3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6451" y="415440"/>
            <a:ext cx="2825167" cy="143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A28B3-22D8-4466-85F9-553B9FAC2EF3}"/>
              </a:ext>
            </a:extLst>
          </p:cNvPr>
          <p:cNvSpPr txBox="1"/>
          <p:nvPr/>
        </p:nvSpPr>
        <p:spPr>
          <a:xfrm>
            <a:off x="896645" y="3382391"/>
            <a:ext cx="288524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054FC7-87BB-4452-9890-6B05360BE20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203" y="2119821"/>
            <a:ext cx="2965142" cy="18101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040C6-92C4-4BA5-939B-EAA1A5B8D4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43924" y="4758680"/>
            <a:ext cx="2545343" cy="20707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5D7D40-612B-4CE8-8F3C-D7BAACDAE3AF}"/>
              </a:ext>
            </a:extLst>
          </p:cNvPr>
          <p:cNvSpPr txBox="1"/>
          <p:nvPr/>
        </p:nvSpPr>
        <p:spPr>
          <a:xfrm>
            <a:off x="5637320" y="290299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B60115-6118-47DC-A2A1-9BFAABE257A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595" y="248544"/>
            <a:ext cx="2274336" cy="19168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9D98AE-80F0-4588-B248-519E3893D381}"/>
              </a:ext>
            </a:extLst>
          </p:cNvPr>
          <p:cNvSpPr txBox="1"/>
          <p:nvPr/>
        </p:nvSpPr>
        <p:spPr>
          <a:xfrm>
            <a:off x="4920415" y="2786883"/>
            <a:ext cx="2688518" cy="160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1B3199B-19DD-45CF-ACC9-43F293BEA03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81004" y="2616480"/>
            <a:ext cx="2150913" cy="174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F9FEB6-5408-4C9B-A622-86BC3652FBF6}"/>
              </a:ext>
            </a:extLst>
          </p:cNvPr>
          <p:cNvSpPr txBox="1"/>
          <p:nvPr/>
        </p:nvSpPr>
        <p:spPr>
          <a:xfrm>
            <a:off x="4145872" y="708503"/>
            <a:ext cx="2214184" cy="18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A9EF2F-ACE1-44B8-BFB7-6F2B73F4033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5165" y="4149635"/>
            <a:ext cx="2424884" cy="26536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2076B-135A-44AC-90F9-7290C6BC4B2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29047" y="288697"/>
            <a:ext cx="2781541" cy="183657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B6B5ED5-C65C-4502-80D4-F88671A3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63" y="4672200"/>
            <a:ext cx="2545343" cy="21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Laughter As Medicine: Clowns Help Hospitalized Kids Cope - Consumer Health  News | HealthDay">
            <a:extLst>
              <a:ext uri="{FF2B5EF4-FFF2-40B4-BE49-F238E27FC236}">
                <a16:creationId xmlns:a16="http://schemas.microsoft.com/office/drawing/2014/main" id="{76515A7E-8AF0-461A-8EF9-0A0FDB716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3"/>
          <a:stretch/>
        </p:blipFill>
        <p:spPr bwMode="auto">
          <a:xfrm>
            <a:off x="3857226" y="2332844"/>
            <a:ext cx="3851088" cy="216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0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58AF61-CD48-4616-9608-698BC9FA5D4F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5F12D-6671-48C7-9826-5E50C0F493FB}"/>
              </a:ext>
            </a:extLst>
          </p:cNvPr>
          <p:cNvSpPr txBox="1"/>
          <p:nvPr/>
        </p:nvSpPr>
        <p:spPr>
          <a:xfrm>
            <a:off x="4145872" y="1781841"/>
            <a:ext cx="254789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63CB7A-C8C9-4111-9679-0DE8D5CDA2C4}"/>
              </a:ext>
            </a:extLst>
          </p:cNvPr>
          <p:cNvSpPr txBox="1"/>
          <p:nvPr/>
        </p:nvSpPr>
        <p:spPr>
          <a:xfrm>
            <a:off x="6276513" y="1358283"/>
            <a:ext cx="3045040" cy="207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E83491-D0EF-4FF0-9494-EB967C6D38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319" y="2544237"/>
            <a:ext cx="2825167" cy="143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A28B3-22D8-4466-85F9-553B9FAC2EF3}"/>
              </a:ext>
            </a:extLst>
          </p:cNvPr>
          <p:cNvSpPr txBox="1"/>
          <p:nvPr/>
        </p:nvSpPr>
        <p:spPr>
          <a:xfrm>
            <a:off x="896645" y="3382391"/>
            <a:ext cx="288524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054FC7-87BB-4452-9890-6B05360BE2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51578" y="4799276"/>
            <a:ext cx="2965142" cy="18101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040C6-92C4-4BA5-939B-EAA1A5B8D46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9647" y="275939"/>
            <a:ext cx="2545343" cy="20707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5D7D40-612B-4CE8-8F3C-D7BAACDAE3AF}"/>
              </a:ext>
            </a:extLst>
          </p:cNvPr>
          <p:cNvSpPr txBox="1"/>
          <p:nvPr/>
        </p:nvSpPr>
        <p:spPr>
          <a:xfrm>
            <a:off x="5637320" y="290299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B60115-6118-47DC-A2A1-9BFAABE257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96981" y="2477917"/>
            <a:ext cx="2274336" cy="19168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9D98AE-80F0-4588-B248-519E3893D381}"/>
              </a:ext>
            </a:extLst>
          </p:cNvPr>
          <p:cNvSpPr txBox="1"/>
          <p:nvPr/>
        </p:nvSpPr>
        <p:spPr>
          <a:xfrm>
            <a:off x="4920415" y="2786883"/>
            <a:ext cx="2688518" cy="160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1B3199B-19DD-45CF-ACC9-43F293BEA03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8349" y="4694195"/>
            <a:ext cx="2150913" cy="174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F9FEB6-5408-4C9B-A622-86BC3652FBF6}"/>
              </a:ext>
            </a:extLst>
          </p:cNvPr>
          <p:cNvSpPr txBox="1"/>
          <p:nvPr/>
        </p:nvSpPr>
        <p:spPr>
          <a:xfrm>
            <a:off x="4145872" y="708503"/>
            <a:ext cx="2214184" cy="18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A9EF2F-ACE1-44B8-BFB7-6F2B73F4033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72114" y="3590842"/>
            <a:ext cx="1942602" cy="21258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2076B-135A-44AC-90F9-7290C6BC4B2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0179" y="3624440"/>
            <a:ext cx="2781541" cy="1836579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9C151166-D260-4C3A-8C25-7A4C4F07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09" y="184993"/>
            <a:ext cx="2545343" cy="21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Laughter As Medicine: Clowns Help Hospitalized Kids Cope - Consumer Health  News | HealthDay">
            <a:extLst>
              <a:ext uri="{FF2B5EF4-FFF2-40B4-BE49-F238E27FC236}">
                <a16:creationId xmlns:a16="http://schemas.microsoft.com/office/drawing/2014/main" id="{5692290E-4D6B-4F69-9379-A6E5DDD81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0"/>
          <a:stretch/>
        </p:blipFill>
        <p:spPr bwMode="auto">
          <a:xfrm>
            <a:off x="222840" y="295662"/>
            <a:ext cx="3558457" cy="214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82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58AF61-CD48-4616-9608-698BC9FA5D4F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5F12D-6671-48C7-9826-5E50C0F493FB}"/>
              </a:ext>
            </a:extLst>
          </p:cNvPr>
          <p:cNvSpPr txBox="1"/>
          <p:nvPr/>
        </p:nvSpPr>
        <p:spPr>
          <a:xfrm>
            <a:off x="4145872" y="1781841"/>
            <a:ext cx="254789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88356F-D95C-497A-B3C1-28A00EA535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623" y="248518"/>
            <a:ext cx="3158700" cy="1795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63CB7A-C8C9-4111-9679-0DE8D5CDA2C4}"/>
              </a:ext>
            </a:extLst>
          </p:cNvPr>
          <p:cNvSpPr txBox="1"/>
          <p:nvPr/>
        </p:nvSpPr>
        <p:spPr>
          <a:xfrm>
            <a:off x="6276513" y="1358283"/>
            <a:ext cx="3045040" cy="207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E83491-D0EF-4FF0-9494-EB967C6D3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0063" y="4326312"/>
            <a:ext cx="2825167" cy="143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A28B3-22D8-4466-85F9-553B9FAC2EF3}"/>
              </a:ext>
            </a:extLst>
          </p:cNvPr>
          <p:cNvSpPr txBox="1"/>
          <p:nvPr/>
        </p:nvSpPr>
        <p:spPr>
          <a:xfrm>
            <a:off x="896645" y="3382391"/>
            <a:ext cx="288524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054FC7-87BB-4452-9890-6B05360BE20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28622" y="4794951"/>
            <a:ext cx="2965142" cy="18101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040C6-92C4-4BA5-939B-EAA1A5B8D4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06127" y="2539694"/>
            <a:ext cx="2545343" cy="20707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5D7D40-612B-4CE8-8F3C-D7BAACDAE3AF}"/>
              </a:ext>
            </a:extLst>
          </p:cNvPr>
          <p:cNvSpPr txBox="1"/>
          <p:nvPr/>
        </p:nvSpPr>
        <p:spPr>
          <a:xfrm>
            <a:off x="5637320" y="290299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B60115-6118-47DC-A2A1-9BFAABE257A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73843" y="2371836"/>
            <a:ext cx="2274336" cy="19168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9D98AE-80F0-4588-B248-519E3893D381}"/>
              </a:ext>
            </a:extLst>
          </p:cNvPr>
          <p:cNvSpPr txBox="1"/>
          <p:nvPr/>
        </p:nvSpPr>
        <p:spPr>
          <a:xfrm>
            <a:off x="4920415" y="2786883"/>
            <a:ext cx="2688518" cy="160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1B3199B-19DD-45CF-ACC9-43F293BEA03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5898" y="335853"/>
            <a:ext cx="2150913" cy="174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F9FEB6-5408-4C9B-A622-86BC3652FBF6}"/>
              </a:ext>
            </a:extLst>
          </p:cNvPr>
          <p:cNvSpPr txBox="1"/>
          <p:nvPr/>
        </p:nvSpPr>
        <p:spPr>
          <a:xfrm>
            <a:off x="4145872" y="708503"/>
            <a:ext cx="2214184" cy="18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A9EF2F-ACE1-44B8-BFB7-6F2B73F4033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94232" y="235437"/>
            <a:ext cx="1882066" cy="20596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2076B-135A-44AC-90F9-7290C6BC4B2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085355" y="4700273"/>
            <a:ext cx="2781541" cy="1836579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05714396-A7D0-400F-9621-F20003F0B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710" y="1328100"/>
            <a:ext cx="2545343" cy="21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73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58AF61-CD48-4616-9608-698BC9FA5D4F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5F12D-6671-48C7-9826-5E50C0F493FB}"/>
              </a:ext>
            </a:extLst>
          </p:cNvPr>
          <p:cNvSpPr txBox="1"/>
          <p:nvPr/>
        </p:nvSpPr>
        <p:spPr>
          <a:xfrm>
            <a:off x="4145872" y="1781841"/>
            <a:ext cx="254789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88356F-D95C-497A-B3C1-28A00EA535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0233" y="327089"/>
            <a:ext cx="3158700" cy="17958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E83491-D0EF-4FF0-9494-EB967C6D3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805" y="4765757"/>
            <a:ext cx="2825167" cy="143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A28B3-22D8-4466-85F9-553B9FAC2EF3}"/>
              </a:ext>
            </a:extLst>
          </p:cNvPr>
          <p:cNvSpPr txBox="1"/>
          <p:nvPr/>
        </p:nvSpPr>
        <p:spPr>
          <a:xfrm>
            <a:off x="896645" y="3382391"/>
            <a:ext cx="288524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054FC7-87BB-4452-9890-6B05360BE20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33349" y="2685752"/>
            <a:ext cx="2965142" cy="18101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040C6-92C4-4BA5-939B-EAA1A5B8D4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21529" y="4698878"/>
            <a:ext cx="2545343" cy="20707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5D7D40-612B-4CE8-8F3C-D7BAACDAE3AF}"/>
              </a:ext>
            </a:extLst>
          </p:cNvPr>
          <p:cNvSpPr txBox="1"/>
          <p:nvPr/>
        </p:nvSpPr>
        <p:spPr>
          <a:xfrm>
            <a:off x="5637320" y="290299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B60115-6118-47DC-A2A1-9BFAABE257A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82407" y="2423949"/>
            <a:ext cx="2315106" cy="19512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9D98AE-80F0-4588-B248-519E3893D381}"/>
              </a:ext>
            </a:extLst>
          </p:cNvPr>
          <p:cNvSpPr txBox="1"/>
          <p:nvPr/>
        </p:nvSpPr>
        <p:spPr>
          <a:xfrm>
            <a:off x="4920415" y="2786883"/>
            <a:ext cx="2688518" cy="160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1B3199B-19DD-45CF-ACC9-43F293BEA03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48749" y="4977297"/>
            <a:ext cx="2150913" cy="174102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5A9EF2F-ACE1-44B8-BFB7-6F2B73F4033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88415" y="2547322"/>
            <a:ext cx="2424884" cy="26536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2076B-135A-44AC-90F9-7290C6BC4B2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014418" y="324301"/>
            <a:ext cx="2781541" cy="1836579"/>
          </a:xfrm>
          <a:prstGeom prst="rect">
            <a:avLst/>
          </a:prstGeom>
        </p:spPr>
      </p:pic>
      <p:pic>
        <p:nvPicPr>
          <p:cNvPr id="16" name="Picture 2" descr="Laughter As Medicine: Clowns Help Hospitalized Kids Cope - Consumer Health  News | HealthDay">
            <a:extLst>
              <a:ext uri="{FF2B5EF4-FFF2-40B4-BE49-F238E27FC236}">
                <a16:creationId xmlns:a16="http://schemas.microsoft.com/office/drawing/2014/main" id="{9B79DB57-1742-4898-9E72-3566924E87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0"/>
          <a:stretch/>
        </p:blipFill>
        <p:spPr bwMode="auto">
          <a:xfrm>
            <a:off x="222840" y="295662"/>
            <a:ext cx="3558457" cy="187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92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58AF61-CD48-4616-9608-698BC9FA5D4F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5F12D-6671-48C7-9826-5E50C0F493FB}"/>
              </a:ext>
            </a:extLst>
          </p:cNvPr>
          <p:cNvSpPr txBox="1"/>
          <p:nvPr/>
        </p:nvSpPr>
        <p:spPr>
          <a:xfrm>
            <a:off x="4145872" y="1781841"/>
            <a:ext cx="254789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88356F-D95C-497A-B3C1-28A00EA535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7783" y="4954877"/>
            <a:ext cx="3158700" cy="1795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63CB7A-C8C9-4111-9679-0DE8D5CDA2C4}"/>
              </a:ext>
            </a:extLst>
          </p:cNvPr>
          <p:cNvSpPr txBox="1"/>
          <p:nvPr/>
        </p:nvSpPr>
        <p:spPr>
          <a:xfrm>
            <a:off x="6276513" y="1358283"/>
            <a:ext cx="3045040" cy="207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E83491-D0EF-4FF0-9494-EB967C6D3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6386" y="465066"/>
            <a:ext cx="2825167" cy="143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A28B3-22D8-4466-85F9-553B9FAC2EF3}"/>
              </a:ext>
            </a:extLst>
          </p:cNvPr>
          <p:cNvSpPr txBox="1"/>
          <p:nvPr/>
        </p:nvSpPr>
        <p:spPr>
          <a:xfrm>
            <a:off x="896645" y="3382391"/>
            <a:ext cx="2885242" cy="19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054FC7-87BB-4452-9890-6B05360BE20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2660" y="4954877"/>
            <a:ext cx="2965142" cy="18101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040C6-92C4-4BA5-939B-EAA1A5B8D4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4092" y="4283124"/>
            <a:ext cx="2545343" cy="20707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B3199B-19DD-45CF-ACC9-43F293BEA03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3066" y="2875658"/>
            <a:ext cx="2150913" cy="174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F9FEB6-5408-4C9B-A622-86BC3652FBF6}"/>
              </a:ext>
            </a:extLst>
          </p:cNvPr>
          <p:cNvSpPr txBox="1"/>
          <p:nvPr/>
        </p:nvSpPr>
        <p:spPr>
          <a:xfrm>
            <a:off x="4145872" y="708503"/>
            <a:ext cx="2214184" cy="18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A9EF2F-ACE1-44B8-BFB7-6F2B73F4033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60864" y="295085"/>
            <a:ext cx="2424884" cy="26536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2076B-135A-44AC-90F9-7290C6BC4B2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38628" y="2692250"/>
            <a:ext cx="2781541" cy="1836579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85BFB73F-A065-40B6-95FA-E4D35892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13" y="465066"/>
            <a:ext cx="2545343" cy="21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ughter As Medicine: Clowns Help Hospitalized Kids Cope - Consumer Health  News | HealthDay">
            <a:extLst>
              <a:ext uri="{FF2B5EF4-FFF2-40B4-BE49-F238E27FC236}">
                <a16:creationId xmlns:a16="http://schemas.microsoft.com/office/drawing/2014/main" id="{3A6D2FF5-7C0D-4C51-ACC8-B780C6AC6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923" y="504159"/>
            <a:ext cx="2963965" cy="17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68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2376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Need Not Fear</dc:title>
  <dc:creator>Alison Groves</dc:creator>
  <cp:lastModifiedBy>Rebecca Parkinson</cp:lastModifiedBy>
  <cp:revision>11</cp:revision>
  <dcterms:created xsi:type="dcterms:W3CDTF">2020-04-14T17:04:28Z</dcterms:created>
  <dcterms:modified xsi:type="dcterms:W3CDTF">2021-06-03T10:45:01Z</dcterms:modified>
</cp:coreProperties>
</file>