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39" d="100"/>
          <a:sy n="39" d="100"/>
        </p:scale>
        <p:origin x="66" y="17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775E-B4F8-4921-8514-75F8E75E2E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FC2696-2E4C-472E-983A-A1B9D849F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8CC3B-ABBA-4455-B9FB-5F2421A6E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CF9-E17D-4DC4-B706-86AAD89705DA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868FA-39C0-4065-9056-0062A0E4E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D8AA4-F8CE-42D6-A0DE-FD240DEFE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CAD04-C909-4D6B-860D-8BB9244D10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125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AE36C-FB37-46EC-8623-75D7E8DA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A8EF1-20A9-48A7-9A7F-391ADE69C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C4F83-A906-4E2D-B2D8-DB429BFB0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CF9-E17D-4DC4-B706-86AAD89705DA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C9440-C8E9-443F-A9A7-B946A8A00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C9917-FFDC-4DEE-8154-4C41E1894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CAD04-C909-4D6B-860D-8BB9244D10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831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9A6F3-97A5-4F5E-A87B-9332A0AE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9346B-1155-4A9B-B4A6-88CA3AB00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F5D09-D720-432D-8746-EC8564A2E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CF9-E17D-4DC4-B706-86AAD89705DA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9E7E9-E2AB-481A-A679-322811D62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CFE49-DA62-44EB-B403-DA80891F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CAD04-C909-4D6B-860D-8BB9244D10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692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870CA-95E8-42E4-8428-01A1FD2B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6F99D-2156-472D-826B-9634121F39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5106B9-80B3-4EEE-9390-17F6DFA5CC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F58E1D-B0B0-4CF9-AFF0-D588D7D45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CF9-E17D-4DC4-B706-86AAD89705DA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878B85-F7B5-40C0-8C1E-ADA9D7FB9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1D3D6-C44A-4E54-9390-3B4F1C8B0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CAD04-C909-4D6B-860D-8BB9244D10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260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5BB85-C35C-4C96-9C35-052107F5F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D4D0B1-DFA7-4FDA-A2A4-8368F47B2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2DDBA9-CEE2-4867-9837-BE4F9B9845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CC3033-EEB5-4B01-A5D4-D3ED1CA2C2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D10FC4-1A26-452B-8D89-8B1B88D7DA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C094DF-C5CF-4829-BA42-B6A27F78E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CF9-E17D-4DC4-B706-86AAD89705DA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C909F7-007A-4FCC-A3D3-0AD2F13EE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F2D604-55EF-47DA-B072-A69FB7FB1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CAD04-C909-4D6B-860D-8BB9244D10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274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EB035-E1D4-41EA-80F8-869F055D0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8A5DD1-6BC2-474D-8707-552610E48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CF9-E17D-4DC4-B706-86AAD89705DA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28D45F-4FA3-4626-B03C-3335E046A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F1CADE-2AA4-48AA-9E94-A2218738C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CAD04-C909-4D6B-860D-8BB9244D10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758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FCFF1E-5389-498F-A366-AC395C108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CF9-E17D-4DC4-B706-86AAD89705DA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58F3A-6651-40CB-A85D-9EA3B9EAA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CE59E7-157B-46F9-BBB7-0B35441B0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CAD04-C909-4D6B-860D-8BB9244D10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94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211D-1F10-4245-A5F6-DCF8A6C3C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8B2FE-0D95-4F9A-BBA2-627E5CAE1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C4C53-7CA9-4798-9AA0-1318B37FD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3B03BF-229C-48A1-9A27-B2E68CD75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CF9-E17D-4DC4-B706-86AAD89705DA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E3056-8D69-40BE-9F09-6C377B243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ACD9A1-8A28-486B-8C20-BEEB25469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CAD04-C909-4D6B-860D-8BB9244D10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964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96DAE-1E72-4F65-807B-D181EDB20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025C9-B686-46C6-824A-73CE5B21A2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0C859-362F-44B0-90C1-265916886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0D5A2-5DE4-47ED-848A-C825308D3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CF9-E17D-4DC4-B706-86AAD89705DA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52202-0F4F-4C58-80CC-DDE73410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587A55-5DE7-4013-BB8C-DF4CD7389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CAD04-C909-4D6B-860D-8BB9244D10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919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F1323-3E4B-433D-A54B-9C358C44E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90C99B-2338-4621-8B38-B8E6EC7D7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0EEDA-515C-4925-98A0-F17E9FEC5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CF9-E17D-4DC4-B706-86AAD89705DA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ACC77-C32A-4682-B8FF-63DA0EF97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0CACC-2661-4C34-B8C1-88F5E20D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CAD04-C909-4D6B-860D-8BB9244D10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63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236AB2-FE35-4B86-89F7-BF10BA0246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F0604F-9C39-4B1E-BAA3-14B2EADFF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1176A-9EAE-474B-A796-C8C58215E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CF9-E17D-4DC4-B706-86AAD89705DA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17A10-7640-40D4-A2DC-3444601AC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7165F-7191-4E0A-95E9-558364A8C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CAD04-C909-4D6B-860D-8BB9244D10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152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575322-A00D-4CF7-BBAE-5381DD6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6A9E09-F2C1-47DE-8174-E74FA6407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EED99-5EDA-488F-83C5-46779BA5C1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FBCF9-E17D-4DC4-B706-86AAD89705DA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D52C9-0295-460F-A256-216ED04028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334ED-44BC-4C6D-9422-85FB6FA43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CAD04-C909-4D6B-860D-8BB9244D10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390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A9F656-16A5-4E09-82BD-1C79D22DCD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" b="15422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604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Have a Fun and Healthful Birthday Party">
            <a:extLst>
              <a:ext uri="{FF2B5EF4-FFF2-40B4-BE49-F238E27FC236}">
                <a16:creationId xmlns:a16="http://schemas.microsoft.com/office/drawing/2014/main" id="{FA8A4902-FB15-4D84-B398-D09CEBD305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3" b="1895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485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Child's Painting Of Rocket In Space Stock Photo, Picture And Royalty Free  Image. Image 111091045.">
            <a:extLst>
              <a:ext uri="{FF2B5EF4-FFF2-40B4-BE49-F238E27FC236}">
                <a16:creationId xmlns:a16="http://schemas.microsoft.com/office/drawing/2014/main" id="{7CEB391D-EA19-4E9B-8690-9E522B79DA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885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How plastics affect sea turtles – Bee's Wrap">
            <a:extLst>
              <a:ext uri="{FF2B5EF4-FFF2-40B4-BE49-F238E27FC236}">
                <a16:creationId xmlns:a16="http://schemas.microsoft.com/office/drawing/2014/main" id="{CAF3AEB0-6F0E-45E7-BE74-EA8611386C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7" b="49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418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15 Rivers Of The World: Explore The Scenic &amp; Beautiful Nature">
            <a:extLst>
              <a:ext uri="{FF2B5EF4-FFF2-40B4-BE49-F238E27FC236}">
                <a16:creationId xmlns:a16="http://schemas.microsoft.com/office/drawing/2014/main" id="{C1DAFF10-D4FF-4465-B1F3-71A25FE021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834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Best Places to See the Sunset on Anna Maria Island - Visit A Paradise">
            <a:extLst>
              <a:ext uri="{FF2B5EF4-FFF2-40B4-BE49-F238E27FC236}">
                <a16:creationId xmlns:a16="http://schemas.microsoft.com/office/drawing/2014/main" id="{0DC2875E-8465-40BB-B9F4-A92B86D20D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666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4</cp:revision>
  <dcterms:created xsi:type="dcterms:W3CDTF">2021-05-11T18:46:44Z</dcterms:created>
  <dcterms:modified xsi:type="dcterms:W3CDTF">2021-05-11T20:58:58Z</dcterms:modified>
</cp:coreProperties>
</file>