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68" r:id="rId5"/>
    <p:sldId id="269" r:id="rId6"/>
    <p:sldId id="263" r:id="rId7"/>
    <p:sldId id="258" r:id="rId8"/>
    <p:sldId id="259" r:id="rId9"/>
    <p:sldId id="260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2B2BD-82B1-4AFD-A021-11D6660EF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161E8-EEF9-4B84-86CF-61C7B1137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121D4-666A-4AC7-861A-8A5A21B2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B4A40-CB26-4CE4-BF3D-8A23A4D2B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4FD79-B855-4D53-B587-F466EBC09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01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C7EE0-A781-45E4-8131-0C617B72F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62FFF-5A25-4B60-A87D-64C3ED7E8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A6E8F-D1EC-462C-986C-560286625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F2974-72D0-4702-A77A-C4969A3E3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D3C29-98B4-4C4E-9BC3-A946D33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56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1769-792E-4517-BD47-8AFCA7EA2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D6C67-2DD6-45B9-A670-6775A6E08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3B47A-5673-4242-9376-34CB7734E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76292-D358-42C2-9F7A-FC9687553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BBBB-7249-4680-99E6-48CFF7FE9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328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7F63E-D930-4FFD-BA69-E637F206A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1F50C-764A-48E0-958C-343E58B024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505178-38AD-470A-9E1F-BD63089AD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B5B14-07D0-40AA-97D9-810FBEDDB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3268F-93F8-4628-AE3D-2B1A77374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6CDC5-CA91-405A-9B3E-4979E103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3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27E91-63CE-49A9-ACCD-F8DFDC3E7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ACC27-07DE-413A-A47E-9AA7FAE43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FD1754-E155-4D89-A019-B7BE6E405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CC6D62-6BBB-463E-8E9D-D782082599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8877CA-DEBF-413F-959A-64F0C78095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1343A9-9CA9-4978-A770-FBC3064BD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6805D8-6BAE-4F3E-956A-3BA77D5CE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3F099C-BC59-4CE9-AC3C-468927CFA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59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B2016-9B56-4D77-8E71-1A842C1EC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4CC776-0C94-4B23-8EFE-FA16D274E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E504D-F179-4D94-A29D-67108236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E577CA-28AF-402C-85ED-675B18D55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495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B5A4DA-A437-4F6B-8750-BD7C690BE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3CD13E-0220-4AF1-AFB1-C1DA2789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1DFBF-C060-4BE1-AE0A-53DC10F7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49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2145A-5747-420C-876E-ECFCD5AC4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2607A-5F2B-463F-B7C4-33D39EBCC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44551-72FD-44EC-A7B7-E47C811EE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C5795B-F884-4155-8775-BC48439E9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F626C-1D4F-4562-AC2F-25B4DC204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BDA92-3BDE-476C-A1D2-9357F1F8E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318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93524-78F3-4F84-9889-82A35FE58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9B3921-F72E-4C7F-AB44-99506E1B4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FB77A-5FB1-476C-9872-A3D34950C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32D6BF-0B6B-470E-987D-516462639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6DEEE-B460-4FA9-91D0-E2FDD1EE9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4CCFB-DA30-4C74-A6DB-8FA7EF43D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37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AE22E-597E-4DFF-A327-F16CADB61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C1A8A-345B-4163-AAA9-F7020AAD2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87027-7481-448C-AC9D-804A04CA9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FCF8D-1A9C-486C-9066-7175BBC70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6A758-7CAF-4C3E-BEE8-2D221EA99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93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C77B7B-ECB6-465E-A492-5601F5CDD5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04A35-7AEC-4B85-A61F-A549EC997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8B06A-D0E0-4E3B-9C9D-6BEE762AA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B2055-428D-4F16-86D9-9C0B6850C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2D642-EEE4-4621-A21D-849C0D32A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9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459A60-0A5C-44E9-9B26-8150634B1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BED4E-41BE-47E5-BA20-AF14BE7D2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F714B-94F5-403C-9FCA-8613EA9CA5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BCBAA-FB71-41A7-873D-D4F0E5882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6C440-BD06-4DB2-A305-5387C12D5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3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urageToLead.com">
            <a:extLst>
              <a:ext uri="{FF2B5EF4-FFF2-40B4-BE49-F238E27FC236}">
                <a16:creationId xmlns:a16="http://schemas.microsoft.com/office/drawing/2014/main" id="{07C88630-060A-4A59-95D9-D207A893A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8" b="25054"/>
          <a:stretch/>
        </p:blipFill>
        <p:spPr bwMode="auto">
          <a:xfrm>
            <a:off x="0" y="0"/>
            <a:ext cx="12192001" cy="420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510B90-AECC-4CE9-BEF9-EE044CB1C3D5}"/>
              </a:ext>
            </a:extLst>
          </p:cNvPr>
          <p:cNvSpPr txBox="1"/>
          <p:nvPr/>
        </p:nvSpPr>
        <p:spPr>
          <a:xfrm>
            <a:off x="0" y="4847154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222222"/>
                </a:solidFill>
                <a:effectLst/>
                <a:latin typeface="Lucida Sans Unicode" panose="020B0602030504020204" pitchFamily="34" charset="0"/>
                <a:ea typeface="Times New Roman" panose="02020603050405020304" pitchFamily="18" charset="0"/>
              </a:rPr>
              <a:t>‘Something that has not yet developed, but is able to come into existence’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7794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Breeding Better Seeds: Sustainable, More Nutritious Food Production Under  the Specter of Global Warming">
            <a:extLst>
              <a:ext uri="{FF2B5EF4-FFF2-40B4-BE49-F238E27FC236}">
                <a16:creationId xmlns:a16="http://schemas.microsoft.com/office/drawing/2014/main" id="{8859F5A7-7C3D-415C-A388-D09F4BD16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5" b="1760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093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20 x Wildflower Seed Bombs image 0">
            <a:extLst>
              <a:ext uri="{FF2B5EF4-FFF2-40B4-BE49-F238E27FC236}">
                <a16:creationId xmlns:a16="http://schemas.microsoft.com/office/drawing/2014/main" id="{FBEA01E7-0FF5-443E-A2FB-5CCF48D67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7" b="790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9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D43F072-0FF9-459C-B645-590C9DFED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528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11821A7-8510-46B7-9474-78FE09D829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2" b="1107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181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The Unlit Candle of Peace">
            <a:extLst>
              <a:ext uri="{FF2B5EF4-FFF2-40B4-BE49-F238E27FC236}">
                <a16:creationId xmlns:a16="http://schemas.microsoft.com/office/drawing/2014/main" id="{90C644C6-865C-4AAA-BC8E-A1A15C9054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3" r="5419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580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4" descr="How scented candles could be harming the environment and your health | The  Independent | The Independent">
            <a:extLst>
              <a:ext uri="{FF2B5EF4-FFF2-40B4-BE49-F238E27FC236}">
                <a16:creationId xmlns:a16="http://schemas.microsoft.com/office/drawing/2014/main" id="{5AA5AD32-EF87-4EFD-865C-DBCB4B9A7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7" b="1396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358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Great Fire of London 1666">
            <a:extLst>
              <a:ext uri="{FF2B5EF4-FFF2-40B4-BE49-F238E27FC236}">
                <a16:creationId xmlns:a16="http://schemas.microsoft.com/office/drawing/2014/main" id="{16CB098D-D0F6-4F46-A0F4-EC2FCBF78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024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Australian bushfires: Military deployed to help devastated communities as  death toll rises">
            <a:extLst>
              <a:ext uri="{FF2B5EF4-FFF2-40B4-BE49-F238E27FC236}">
                <a16:creationId xmlns:a16="http://schemas.microsoft.com/office/drawing/2014/main" id="{B7B40F21-A46B-48EB-A65E-8701863C73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29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urageToLead.com">
            <a:extLst>
              <a:ext uri="{FF2B5EF4-FFF2-40B4-BE49-F238E27FC236}">
                <a16:creationId xmlns:a16="http://schemas.microsoft.com/office/drawing/2014/main" id="{07C88630-060A-4A59-95D9-D207A893A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8" b="25054"/>
          <a:stretch/>
        </p:blipFill>
        <p:spPr bwMode="auto">
          <a:xfrm>
            <a:off x="0" y="0"/>
            <a:ext cx="12192001" cy="420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510B90-AECC-4CE9-BEF9-EE044CB1C3D5}"/>
              </a:ext>
            </a:extLst>
          </p:cNvPr>
          <p:cNvSpPr txBox="1"/>
          <p:nvPr/>
        </p:nvSpPr>
        <p:spPr>
          <a:xfrm>
            <a:off x="0" y="4847154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222222"/>
                </a:solidFill>
                <a:effectLst/>
                <a:latin typeface="Lucida Sans Unicode" panose="020B0602030504020204" pitchFamily="34" charset="0"/>
                <a:ea typeface="Times New Roman" panose="02020603050405020304" pitchFamily="18" charset="0"/>
              </a:rPr>
              <a:t>‘Something that has not yet developed, but is able to come into existence’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080272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</TotalTime>
  <Words>32</Words>
  <Application>Microsoft Office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Lucida Sans Unicode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8</cp:revision>
  <dcterms:created xsi:type="dcterms:W3CDTF">2021-04-14T16:29:22Z</dcterms:created>
  <dcterms:modified xsi:type="dcterms:W3CDTF">2021-05-04T07:49:39Z</dcterms:modified>
</cp:coreProperties>
</file>