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60E39-375F-431A-9A56-3D55B2324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What word is being defined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6CCA8-1285-4AD3-94ED-32F8D5EFF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An activity involving mental or physical effort that is done in order to achieve a purpose or result</a:t>
            </a:r>
          </a:p>
          <a:p>
            <a:pPr indent="-576000">
              <a:spcAft>
                <a:spcPts val="1200"/>
              </a:spcAft>
            </a:pPr>
            <a:r>
              <a:rPr lang="en-GB" sz="3200" dirty="0"/>
              <a:t>A task or tasks to be undertaken</a:t>
            </a:r>
          </a:p>
        </p:txBody>
      </p:sp>
    </p:spTree>
    <p:extLst>
      <p:ext uri="{BB962C8B-B14F-4D97-AF65-F5344CB8AC3E}">
        <p14:creationId xmlns:p14="http://schemas.microsoft.com/office/powerpoint/2010/main" val="1700852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F42D7F-389E-446E-883B-FDF1B84684C7}"/>
              </a:ext>
            </a:extLst>
          </p:cNvPr>
          <p:cNvSpPr txBox="1"/>
          <p:nvPr/>
        </p:nvSpPr>
        <p:spPr>
          <a:xfrm>
            <a:off x="4110626" y="2644170"/>
            <a:ext cx="3970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/>
              <a:t>WORK</a:t>
            </a:r>
          </a:p>
        </p:txBody>
      </p:sp>
    </p:spTree>
    <p:extLst>
      <p:ext uri="{BB962C8B-B14F-4D97-AF65-F5344CB8AC3E}">
        <p14:creationId xmlns:p14="http://schemas.microsoft.com/office/powerpoint/2010/main" val="344191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7F448-B608-405F-9B5A-B0ADA2E0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12" y="429432"/>
            <a:ext cx="10571998" cy="970450"/>
          </a:xfrm>
        </p:spPr>
        <p:txBody>
          <a:bodyPr/>
          <a:lstStyle/>
          <a:p>
            <a:r>
              <a:rPr lang="en-GB" sz="4800" dirty="0"/>
              <a:t>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2786-9E98-4CA0-BBC4-C11B1E769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Work is an important and necessary part of life</a:t>
            </a:r>
          </a:p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Work can be creative</a:t>
            </a:r>
          </a:p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Work can be hard</a:t>
            </a:r>
          </a:p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Work </a:t>
            </a:r>
            <a:r>
              <a:rPr lang="en-GB" sz="3200"/>
              <a:t>is good </a:t>
            </a:r>
            <a:r>
              <a:rPr lang="en-GB" sz="3200" dirty="0"/>
              <a:t>for us</a:t>
            </a:r>
          </a:p>
        </p:txBody>
      </p:sp>
    </p:spTree>
    <p:extLst>
      <p:ext uri="{BB962C8B-B14F-4D97-AF65-F5344CB8AC3E}">
        <p14:creationId xmlns:p14="http://schemas.microsoft.com/office/powerpoint/2010/main" val="53047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98C22-115B-4D2E-96CA-1B2FE565C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I have to offer?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5DD76-190D-4796-9A82-64B116E00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306178"/>
            <a:ext cx="10554574" cy="2592994"/>
          </a:xfrm>
        </p:spPr>
        <p:txBody>
          <a:bodyPr>
            <a:normAutofit/>
          </a:bodyPr>
          <a:lstStyle/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What would I like to do?</a:t>
            </a:r>
          </a:p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What are my strengths?</a:t>
            </a:r>
          </a:p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What skills do I have?</a:t>
            </a:r>
          </a:p>
        </p:txBody>
      </p:sp>
    </p:spTree>
    <p:extLst>
      <p:ext uri="{BB962C8B-B14F-4D97-AF65-F5344CB8AC3E}">
        <p14:creationId xmlns:p14="http://schemas.microsoft.com/office/powerpoint/2010/main" val="607611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E03A4-CDF1-4A0C-9483-72D45111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The Bible says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C5136-1637-4233-941F-BF15021E7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512" y="2222287"/>
            <a:ext cx="10086976" cy="3636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‘Whatever you do, work at it with all your heart, as though you were working for the Lord and not for man.’</a:t>
            </a:r>
          </a:p>
          <a:p>
            <a:pPr marL="0" indent="0" algn="r">
              <a:buNone/>
            </a:pPr>
            <a:r>
              <a:rPr lang="en-GB" sz="3200" i="1" dirty="0"/>
              <a:t>Colossians 3.23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3650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E5FAB-E778-4703-93C5-EFB92A1E6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Sikhism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F569E-1463-4E82-A665-C5591B7FD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6000" indent="-576000">
              <a:spcBef>
                <a:spcPts val="0"/>
              </a:spcBef>
              <a:spcAft>
                <a:spcPts val="1200"/>
              </a:spcAft>
            </a:pPr>
            <a:r>
              <a:rPr lang="en-GB" sz="3200" dirty="0"/>
              <a:t>One of the three pillars of Sikhism is to earn an honest, pure and dedicated living by using one’s God-given skills, abilities, talents and labour for the improvement of the individual, family and society</a:t>
            </a:r>
          </a:p>
        </p:txBody>
      </p:sp>
    </p:spTree>
    <p:extLst>
      <p:ext uri="{BB962C8B-B14F-4D97-AF65-F5344CB8AC3E}">
        <p14:creationId xmlns:p14="http://schemas.microsoft.com/office/powerpoint/2010/main" val="42070135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1248</TotalTime>
  <Words>151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Quotable</vt:lpstr>
      <vt:lpstr>What word is being defined here?</vt:lpstr>
      <vt:lpstr>PowerPoint Presentation</vt:lpstr>
      <vt:lpstr>Work</vt:lpstr>
      <vt:lpstr>What do I have to offer?</vt:lpstr>
      <vt:lpstr>The Bible says</vt:lpstr>
      <vt:lpstr>Sikhism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word is being defined here?</dc:title>
  <dc:creator>HGK</dc:creator>
  <cp:lastModifiedBy>Rebecca Parkinson</cp:lastModifiedBy>
  <cp:revision>14</cp:revision>
  <dcterms:created xsi:type="dcterms:W3CDTF">2020-02-11T11:32:25Z</dcterms:created>
  <dcterms:modified xsi:type="dcterms:W3CDTF">2021-05-04T07:44:44Z</dcterms:modified>
</cp:coreProperties>
</file>