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62" r:id="rId6"/>
    <p:sldId id="263" r:id="rId7"/>
    <p:sldId id="265" r:id="rId8"/>
    <p:sldId id="264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0A17F-4893-41DF-BB64-02553797F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C82F1-0BFA-436A-A533-9A4700BDD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F27CA-AE21-48F4-8B96-662FCBFF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9A50E-2A1A-4549-BCF5-37101CC7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542A6-83CE-4C49-AAFE-5E18F4F42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09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4AAA0-3732-4D4B-9E37-AD74EEFE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B7DFE-1D12-4432-8F0B-923326F3D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B2A8A-20E9-4706-B3F5-1F8E304A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CBD39-CD60-4425-A347-12F5A206B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52382-FFF0-4AB3-8ABE-9A16D91B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87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5EA62-DE43-43EF-B048-C2334C880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E39D8-A460-40C3-9A54-4F7A7E64D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F2E74-7068-48E6-B0C1-57A111BA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52E61-6659-4C26-9DC4-091B3ED5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C119F-943E-4172-BD16-7B3FC0A6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00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860D-7BC0-4563-9F40-10087C19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8DCB-4986-4A71-9C5D-258E7D558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2FAAA-1DD9-444F-BF73-692D874D1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E0612-A2B1-49EF-9BAA-CCE384D0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400EE-BE0C-4A8C-BFDC-0D4C55FAA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9A09C-BA44-42CC-8B63-6878F551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159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FD09-2376-4294-A8D6-605FF4F6F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5A64C-3D6C-43B5-82E9-920CABBC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21666-6659-4A69-999F-B310CAEDA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872516-BD20-4293-A672-D10528566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B5C2FE-0B0A-412D-A6E6-8B347379C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4ABC1-FA1D-4F64-BA98-4D072744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DA9DAB-F280-4E76-833C-D225CF57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1AD9A2-B38D-41EE-AC80-86B06D6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82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3E159-48B2-4AB2-8CD4-CE636F0C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D0266A-5C84-43C0-9F48-9294C90F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D61DF-06D3-48EF-A141-1F95197AE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8B013E-723B-481D-B464-6033ABF2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57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57118D-0185-421B-B21F-D00A84E6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D827C3-D184-4303-93FD-1AFE2E82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811A3-64CA-4166-BBF1-C94924963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44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89252-1434-4E01-9D2C-30D5BA91D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7C0B5-3358-42F6-999D-C759A1279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D2E85-9B01-44C5-B361-1BE06429A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C3E4E-64DD-44E0-B794-52904C98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E03CC-050A-4ED2-804B-4D35CD0D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601C8-CEFE-4674-9243-2E84D2C4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5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BA004-D531-47E8-9619-9F33A0B45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D73993-BF4B-46CB-A54A-CBC32DB77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CB14E-ABD9-4320-AEE2-9B6BC9E25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AD11F-10B6-48CD-A57D-B5E039624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5BD78-FE79-4EEC-962B-EEB171D2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33CD0-B400-4053-BAA5-6BFAE219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1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DBAD-D3DC-4D06-BF39-025D49661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DF2F5-26B4-4425-8207-9E0AC45F1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2D901-7C69-49AB-A979-37972AD1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F223E-278F-4E37-BF7F-15A1670F4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B9FE4-2676-4F97-9CE1-9506D4B0A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02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AE3377-E729-4B52-8590-F499FC8CA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7BF62-8C05-4945-A660-632866EBE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5BB59-D19D-4A07-915A-68FB10265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3AD15-46A9-4F57-8C44-2BE974DD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06A88-AB34-4AEB-B1AA-57E9223A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73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AAA975-3108-41B4-8B7A-02C7CD57E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C3530-A90F-4FEA-8437-E09114ACC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5D53E-4EE6-42B9-AC59-63C5F9789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E996-C110-40D8-B6DE-30684D1AFEB4}" type="datetimeFigureOut">
              <a:rPr lang="en-GB" smtClean="0"/>
              <a:t>13/04/2021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881C0-F897-4BD2-9E14-8B0E9CBAC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D22B3-0C15-4BAD-92D2-552F2759A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38F4C-50CA-43F3-BAF6-8ADBC40C3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05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6869E95-91A0-47D0-919B-A106A8189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1996" y="2460038"/>
            <a:ext cx="7728008" cy="1937924"/>
          </a:xfrm>
        </p:spPr>
        <p:txBody>
          <a:bodyPr>
            <a:noAutofit/>
          </a:bodyPr>
          <a:lstStyle/>
          <a:p>
            <a:r>
              <a:rPr lang="en-GB" sz="15000" b="1" dirty="0">
                <a:solidFill>
                  <a:srgbClr val="0070C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62054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8018B388-1ED1-4EE8-92B9-E2ABEFCD3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3" b="16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649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indoor, posing, dressed&#10;&#10;Description automatically generated">
            <a:extLst>
              <a:ext uri="{FF2B5EF4-FFF2-40B4-BE49-F238E27FC236}">
                <a16:creationId xmlns:a16="http://schemas.microsoft.com/office/drawing/2014/main" id="{028BE44E-C130-440D-A655-FADCFD50A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34" y="163489"/>
            <a:ext cx="9796533" cy="65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3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Phillip playing cricket | Prince philip, Photos of prince, Young prince  philip">
            <a:extLst>
              <a:ext uri="{FF2B5EF4-FFF2-40B4-BE49-F238E27FC236}">
                <a16:creationId xmlns:a16="http://schemas.microsoft.com/office/drawing/2014/main" id="{910A792F-DB9A-44E6-9D85-CD6277E5B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7592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uke of Edinburgh, Prince Philip, dies aged 99 | Prince Philip | The  Guardian">
            <a:extLst>
              <a:ext uri="{FF2B5EF4-FFF2-40B4-BE49-F238E27FC236}">
                <a16:creationId xmlns:a16="http://schemas.microsoft.com/office/drawing/2014/main" id="{E8D29E05-4A09-47FF-993D-5E149D72A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-2" b="8812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54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Queen Elizabeth and Prince Philip's Relationship and Marriage: 8 Facts -  HistoryExtra">
            <a:extLst>
              <a:ext uri="{FF2B5EF4-FFF2-40B4-BE49-F238E27FC236}">
                <a16:creationId xmlns:a16="http://schemas.microsoft.com/office/drawing/2014/main" id="{5E43C64E-9F16-40FD-847E-C1BDF1923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502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Queen Elizabeth's favourite child revealed - and it's not Prince Charles -  Mirror Online">
            <a:extLst>
              <a:ext uri="{FF2B5EF4-FFF2-40B4-BE49-F238E27FC236}">
                <a16:creationId xmlns:a16="http://schemas.microsoft.com/office/drawing/2014/main" id="{F7D94566-2A77-4353-8B2E-CFCAC9372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31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1C2284D-A57D-48CE-A340-A7C329014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9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Two people in military uniforms&#10;&#10;Description automatically generated with low confidence">
            <a:extLst>
              <a:ext uri="{FF2B5EF4-FFF2-40B4-BE49-F238E27FC236}">
                <a16:creationId xmlns:a16="http://schemas.microsoft.com/office/drawing/2014/main" id="{A50A8E12-51EC-46C7-AA4C-9B0FFF965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3" b="3413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4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76C491-C426-4D8A-A84F-C0468CD77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91" y="295142"/>
            <a:ext cx="10121019" cy="6267716"/>
          </a:xfrm>
        </p:spPr>
      </p:pic>
    </p:spTree>
    <p:extLst>
      <p:ext uri="{BB962C8B-B14F-4D97-AF65-F5344CB8AC3E}">
        <p14:creationId xmlns:p14="http://schemas.microsoft.com/office/powerpoint/2010/main" val="3740872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11</cp:revision>
  <dcterms:created xsi:type="dcterms:W3CDTF">2018-04-10T16:25:45Z</dcterms:created>
  <dcterms:modified xsi:type="dcterms:W3CDTF">2021-04-13T07:59:48Z</dcterms:modified>
</cp:coreProperties>
</file>