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lvl1pPr>
      <a:defRPr>
        <a:latin typeface="+mj-lt"/>
        <a:ea typeface="+mj-ea"/>
        <a:cs typeface="+mj-cs"/>
        <a:sym typeface="Helvetica Neue"/>
      </a:defRPr>
    </a:lvl1pPr>
    <a:lvl2pPr>
      <a:defRPr>
        <a:latin typeface="+mj-lt"/>
        <a:ea typeface="+mj-ea"/>
        <a:cs typeface="+mj-cs"/>
        <a:sym typeface="Helvetica Neue"/>
      </a:defRPr>
    </a:lvl2pPr>
    <a:lvl3pPr>
      <a:defRPr>
        <a:latin typeface="+mj-lt"/>
        <a:ea typeface="+mj-ea"/>
        <a:cs typeface="+mj-cs"/>
        <a:sym typeface="Helvetica Neue"/>
      </a:defRPr>
    </a:lvl3pPr>
    <a:lvl4pPr>
      <a:defRPr>
        <a:latin typeface="+mj-lt"/>
        <a:ea typeface="+mj-ea"/>
        <a:cs typeface="+mj-cs"/>
        <a:sym typeface="Helvetica Neue"/>
      </a:defRPr>
    </a:lvl4pPr>
    <a:lvl5pPr>
      <a:defRPr>
        <a:latin typeface="+mj-lt"/>
        <a:ea typeface="+mj-ea"/>
        <a:cs typeface="+mj-cs"/>
        <a:sym typeface="Helvetica Neue"/>
      </a:defRPr>
    </a:lvl5pPr>
    <a:lvl6pPr>
      <a:defRPr>
        <a:latin typeface="+mj-lt"/>
        <a:ea typeface="+mj-ea"/>
        <a:cs typeface="+mj-cs"/>
        <a:sym typeface="Helvetica Neue"/>
      </a:defRPr>
    </a:lvl6pPr>
    <a:lvl7pPr>
      <a:defRPr>
        <a:latin typeface="+mj-lt"/>
        <a:ea typeface="+mj-ea"/>
        <a:cs typeface="+mj-cs"/>
        <a:sym typeface="Helvetica Neue"/>
      </a:defRPr>
    </a:lvl7pPr>
    <a:lvl8pPr>
      <a:defRPr>
        <a:latin typeface="+mj-lt"/>
        <a:ea typeface="+mj-ea"/>
        <a:cs typeface="+mj-cs"/>
        <a:sym typeface="Helvetica Neue"/>
      </a:defRPr>
    </a:lvl8pPr>
    <a:lvl9pPr>
      <a:defRPr>
        <a:latin typeface="+mj-lt"/>
        <a:ea typeface="+mj-ea"/>
        <a:cs typeface="+mj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algn="ctr">
              <a:buFontTx/>
              <a:defRPr>
                <a:solidFill>
                  <a:srgbClr val="888888"/>
                </a:solidFill>
              </a:defRPr>
            </a:lvl2pPr>
            <a:lvl3pPr algn="ctr">
              <a:buFontTx/>
              <a:defRPr>
                <a:solidFill>
                  <a:srgbClr val="888888"/>
                </a:solidFill>
              </a:defRPr>
            </a:lvl3pPr>
            <a:lvl4pPr algn="ctr">
              <a:buFontTx/>
              <a:defRPr>
                <a:solidFill>
                  <a:srgbClr val="888888"/>
                </a:solidFill>
              </a:defRPr>
            </a:lvl4pPr>
            <a:lvl5pPr algn="ctr">
              <a:buFontTx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/>
            </a:pPr>
            <a:r>
              <a:rPr sz="4000" b="1" cap="all"/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661306" indent="-204106">
              <a:spcBef>
                <a:spcPts val="400"/>
              </a:spcBef>
              <a:buFontTx/>
              <a:defRPr sz="2000">
                <a:solidFill>
                  <a:srgbClr val="888888"/>
                </a:solidFill>
              </a:defRPr>
            </a:lvl2pPr>
            <a:lvl3pPr marL="1104900" indent="-190500">
              <a:spcBef>
                <a:spcPts val="400"/>
              </a:spcBef>
              <a:buFontTx/>
              <a:defRPr sz="2000">
                <a:solidFill>
                  <a:srgbClr val="888888"/>
                </a:solidFill>
              </a:defRPr>
            </a:lvl3pPr>
            <a:lvl4pPr marL="1600200" indent="-228600">
              <a:spcBef>
                <a:spcPts val="400"/>
              </a:spcBef>
              <a:buFontTx/>
              <a:defRPr sz="2000">
                <a:solidFill>
                  <a:srgbClr val="888888"/>
                </a:solidFill>
              </a:defRPr>
            </a:lvl4pPr>
            <a:lvl5pPr marL="2057400" indent="-228600">
              <a:spcBef>
                <a:spcPts val="400"/>
              </a:spcBef>
              <a:buFontTx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457200" y="1435464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702128" indent="-244928">
              <a:spcBef>
                <a:spcPts val="500"/>
              </a:spcBef>
              <a:buFontTx/>
              <a:defRPr sz="2400" b="1"/>
            </a:lvl2pPr>
            <a:lvl3pPr marL="1143000" indent="-228600">
              <a:spcBef>
                <a:spcPts val="500"/>
              </a:spcBef>
              <a:buFontTx/>
              <a:defRPr sz="2400" b="1"/>
            </a:lvl3pPr>
            <a:lvl4pPr marL="1645920" indent="-274320">
              <a:spcBef>
                <a:spcPts val="500"/>
              </a:spcBef>
              <a:buFontTx/>
              <a:defRPr sz="2400" b="1"/>
            </a:lvl4pPr>
            <a:lvl5pPr marL="2103120" indent="-274320">
              <a:spcBef>
                <a:spcPts val="500"/>
              </a:spcBef>
              <a:buFontTx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92277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457200" y="0"/>
            <a:ext cx="3008315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Title Text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600074" indent="-142874">
              <a:spcBef>
                <a:spcPts val="300"/>
              </a:spcBef>
              <a:buFontTx/>
              <a:defRPr sz="1400"/>
            </a:lvl2pPr>
            <a:lvl3pPr marL="1047750" indent="-133350">
              <a:spcBef>
                <a:spcPts val="300"/>
              </a:spcBef>
              <a:buFontTx/>
              <a:defRPr sz="1400"/>
            </a:lvl3pPr>
            <a:lvl4pPr marL="1531619" indent="-160019">
              <a:spcBef>
                <a:spcPts val="300"/>
              </a:spcBef>
              <a:buFontTx/>
              <a:defRPr sz="1400"/>
            </a:lvl4pPr>
            <a:lvl5pPr marL="1988820" indent="-160020">
              <a:spcBef>
                <a:spcPts val="300"/>
              </a:spcBef>
              <a:buFontTx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6583364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404291"/>
            <a:ext cx="2133600" cy="2692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>
        <a:defRPr sz="4400">
          <a:latin typeface="Calibri"/>
          <a:ea typeface="Calibri"/>
          <a:cs typeface="Calibri"/>
          <a:sym typeface="Calibri"/>
        </a:defRPr>
      </a:lvl1pPr>
      <a:lvl2pPr algn="ctr">
        <a:defRPr sz="4400">
          <a:latin typeface="Calibri"/>
          <a:ea typeface="Calibri"/>
          <a:cs typeface="Calibri"/>
          <a:sym typeface="Calibri"/>
        </a:defRPr>
      </a:lvl2pPr>
      <a:lvl3pPr algn="ctr">
        <a:defRPr sz="4400">
          <a:latin typeface="Calibri"/>
          <a:ea typeface="Calibri"/>
          <a:cs typeface="Calibri"/>
          <a:sym typeface="Calibri"/>
        </a:defRPr>
      </a:lvl3pPr>
      <a:lvl4pPr algn="ctr">
        <a:defRPr sz="4400">
          <a:latin typeface="Calibri"/>
          <a:ea typeface="Calibri"/>
          <a:cs typeface="Calibri"/>
          <a:sym typeface="Calibri"/>
        </a:defRPr>
      </a:lvl4pPr>
      <a:lvl5pPr algn="ctr">
        <a:defRPr sz="4400">
          <a:latin typeface="Calibri"/>
          <a:ea typeface="Calibri"/>
          <a:cs typeface="Calibri"/>
          <a:sym typeface="Calibri"/>
        </a:defRPr>
      </a:lvl5pPr>
      <a:lvl6pPr algn="ctr">
        <a:defRPr sz="4400">
          <a:latin typeface="Calibri"/>
          <a:ea typeface="Calibri"/>
          <a:cs typeface="Calibri"/>
          <a:sym typeface="Calibri"/>
        </a:defRPr>
      </a:lvl6pPr>
      <a:lvl7pPr algn="ctr">
        <a:defRPr sz="4400">
          <a:latin typeface="Calibri"/>
          <a:ea typeface="Calibri"/>
          <a:cs typeface="Calibri"/>
          <a:sym typeface="Calibri"/>
        </a:defRPr>
      </a:lvl7pPr>
      <a:lvl8pPr algn="ctr">
        <a:defRPr sz="4400">
          <a:latin typeface="Calibri"/>
          <a:ea typeface="Calibri"/>
          <a:cs typeface="Calibri"/>
          <a:sym typeface="Calibri"/>
        </a:defRPr>
      </a:lvl8pPr>
      <a:lvl9pPr algn="ctr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B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1.jpeg" descr="http://pratneker.si/wp-content/uploads/2014/12/freshstart_header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-36513" y="1484783"/>
            <a:ext cx="9254470" cy="3888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55" name="image3.jpeg" descr="http://www.dialogfeed.com/wp-content/uploads/2014/04/Fresh_START_web2.jpg"/>
          <p:cNvPicPr/>
          <p:nvPr/>
        </p:nvPicPr>
        <p:blipFill>
          <a:blip r:embed="rId2" cstate="print">
            <a:extLst/>
          </a:blip>
          <a:srcRect t="20792" b="20417"/>
          <a:stretch>
            <a:fillRect/>
          </a:stretch>
        </p:blipFill>
        <p:spPr>
          <a:xfrm>
            <a:off x="1403648" y="0"/>
            <a:ext cx="6429377" cy="2043953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hape 56"/>
          <p:cNvSpPr/>
          <p:nvPr/>
        </p:nvSpPr>
        <p:spPr>
          <a:xfrm>
            <a:off x="1403646" y="2492896"/>
            <a:ext cx="6429379" cy="421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 algn="ctr"/>
            <a:r>
              <a:rPr sz="5400">
                <a:solidFill>
                  <a:srgbClr val="76B531"/>
                </a:solidFill>
                <a:latin typeface="Folio XBd BT"/>
                <a:ea typeface="Folio XBd BT"/>
                <a:cs typeface="Folio XBd BT"/>
                <a:sym typeface="Folio XBd BT"/>
              </a:rPr>
              <a:t>S</a:t>
            </a:r>
            <a:r>
              <a:rPr sz="5400">
                <a:latin typeface="Folio XBd BT"/>
                <a:ea typeface="Folio XBd BT"/>
                <a:cs typeface="Folio XBd BT"/>
                <a:sym typeface="Folio XBd BT"/>
              </a:rPr>
              <a:t>peech</a:t>
            </a:r>
          </a:p>
          <a:p>
            <a:pPr lvl="0" algn="ctr"/>
            <a:r>
              <a:rPr sz="5400">
                <a:solidFill>
                  <a:srgbClr val="76B531"/>
                </a:solidFill>
                <a:latin typeface="Folio XBd BT"/>
                <a:ea typeface="Folio XBd BT"/>
                <a:cs typeface="Folio XBd BT"/>
                <a:sym typeface="Folio XBd BT"/>
              </a:rPr>
              <a:t>T</a:t>
            </a:r>
            <a:r>
              <a:rPr sz="5400">
                <a:latin typeface="Folio XBd BT"/>
                <a:ea typeface="Folio XBd BT"/>
                <a:cs typeface="Folio XBd BT"/>
                <a:sym typeface="Folio XBd BT"/>
              </a:rPr>
              <a:t>ime</a:t>
            </a:r>
          </a:p>
          <a:p>
            <a:pPr lvl="0" algn="ctr"/>
            <a:r>
              <a:rPr sz="5400">
                <a:solidFill>
                  <a:srgbClr val="76B531"/>
                </a:solidFill>
                <a:latin typeface="Folio XBd BT"/>
                <a:ea typeface="Folio XBd BT"/>
                <a:cs typeface="Folio XBd BT"/>
                <a:sym typeface="Folio XBd BT"/>
              </a:rPr>
              <a:t>A</a:t>
            </a:r>
            <a:r>
              <a:rPr sz="5400">
                <a:latin typeface="Folio XBd BT"/>
                <a:ea typeface="Folio XBd BT"/>
                <a:cs typeface="Folio XBd BT"/>
                <a:sym typeface="Folio XBd BT"/>
              </a:rPr>
              <a:t>ttitude</a:t>
            </a:r>
          </a:p>
          <a:p>
            <a:pPr lvl="0" algn="ctr"/>
            <a:r>
              <a:rPr sz="5400">
                <a:solidFill>
                  <a:srgbClr val="76B531"/>
                </a:solidFill>
                <a:latin typeface="Folio XBd BT"/>
                <a:ea typeface="Folio XBd BT"/>
                <a:cs typeface="Folio XBd BT"/>
                <a:sym typeface="Folio XBd BT"/>
              </a:rPr>
              <a:t>R</a:t>
            </a:r>
            <a:r>
              <a:rPr sz="5400">
                <a:latin typeface="Folio XBd BT"/>
                <a:ea typeface="Folio XBd BT"/>
                <a:cs typeface="Folio XBd BT"/>
                <a:sym typeface="Folio XBd BT"/>
              </a:rPr>
              <a:t>eactions</a:t>
            </a:r>
          </a:p>
          <a:p>
            <a:pPr lvl="0" algn="ctr"/>
            <a:r>
              <a:rPr sz="5400">
                <a:solidFill>
                  <a:srgbClr val="76B531"/>
                </a:solidFill>
                <a:latin typeface="Folio XBd BT"/>
                <a:ea typeface="Folio XBd BT"/>
                <a:cs typeface="Folio XBd BT"/>
                <a:sym typeface="Folio XBd BT"/>
              </a:rPr>
              <a:t>T</a:t>
            </a:r>
            <a:r>
              <a:rPr sz="5400">
                <a:latin typeface="Folio XBd BT"/>
                <a:ea typeface="Folio XBd BT"/>
                <a:cs typeface="Folio XBd BT"/>
                <a:sym typeface="Folio XBd BT"/>
              </a:rPr>
              <a:t>alents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1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59" name="image4.jpeg" descr="https://s-media-cache-ak0.pinimg.com/736x/da/87/91/da8791d74b8c44b460ef232f4b067c82.jpg"/>
          <p:cNvPicPr/>
          <p:nvPr/>
        </p:nvPicPr>
        <p:blipFill>
          <a:blip r:embed="rId2" cstate="print">
            <a:extLst/>
          </a:blip>
          <a:srcRect t="19821"/>
          <a:stretch>
            <a:fillRect/>
          </a:stretch>
        </p:blipFill>
        <p:spPr>
          <a:xfrm>
            <a:off x="251518" y="0"/>
            <a:ext cx="8553349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5.jpeg" descr="http://redfairyproject.com/wp-content/uploads/2015/08/Every-day-is-a-fresh-start_Daily-quote-2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 rot="21252034">
            <a:off x="-75630" y="909693"/>
            <a:ext cx="5506906" cy="5205746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image3.pn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 rot="226533">
            <a:off x="5249419" y="765850"/>
            <a:ext cx="3842216" cy="50131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B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image1.jpeg" descr="http://pratneker.si/wp-content/uploads/2014/12/freshstart_header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-36513" y="1484783"/>
            <a:ext cx="9254470" cy="3888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5</Words>
  <Application>Microsoft Office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Default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</cp:revision>
  <dcterms:modified xsi:type="dcterms:W3CDTF">2016-10-19T08:48:49Z</dcterms:modified>
</cp:coreProperties>
</file>