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2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55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6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699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69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03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49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3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28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2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0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01AA9EC0-34A2-4AB9-B267-26C9E13C0286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781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1AA9EC0-34A2-4AB9-B267-26C9E13C0286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31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2D74755A-3E38-49F5-8A5D-60B210700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25F5275-06BF-41D5-A59C-B5FB61AF7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95D5710-232A-4392-B5E2-6C3FC0C4A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264E464-C539-4C5A-9949-AC80F510C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0585629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he Duke of Edinburgh">
            <a:extLst>
              <a:ext uri="{FF2B5EF4-FFF2-40B4-BE49-F238E27FC236}">
                <a16:creationId xmlns:a16="http://schemas.microsoft.com/office/drawing/2014/main" id="{BD1DA805-508B-405A-A89D-693BB4689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5159" y="658269"/>
            <a:ext cx="4749333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Freeform 6">
            <a:extLst>
              <a:ext uri="{FF2B5EF4-FFF2-40B4-BE49-F238E27FC236}">
                <a16:creationId xmlns:a16="http://schemas.microsoft.com/office/drawing/2014/main" id="{E9C79DBE-30BD-4584-96F9-4CC2DB7CD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48006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004811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2D74755A-3E38-49F5-8A5D-60B210700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25F5275-06BF-41D5-A59C-B5FB61AF7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95D5710-232A-4392-B5E2-6C3FC0C4A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264E464-C539-4C5A-9949-AC80F510C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0585629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he best royal baby pictures | Prince philip, Young prince philip, Royal  babies">
            <a:extLst>
              <a:ext uri="{FF2B5EF4-FFF2-40B4-BE49-F238E27FC236}">
                <a16:creationId xmlns:a16="http://schemas.microsoft.com/office/drawing/2014/main" id="{CA7E448F-3DD5-44AB-8759-8652B42EA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1929" y="628664"/>
            <a:ext cx="4275793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Freeform 6">
            <a:extLst>
              <a:ext uri="{FF2B5EF4-FFF2-40B4-BE49-F238E27FC236}">
                <a16:creationId xmlns:a16="http://schemas.microsoft.com/office/drawing/2014/main" id="{E9C79DBE-30BD-4584-96F9-4CC2DB7CD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48006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52810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2D74755A-3E38-49F5-8A5D-60B210700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25F5275-06BF-41D5-A59C-B5FB61AF7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95D5710-232A-4392-B5E2-6C3FC0C4A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264E464-C539-4C5A-9949-AC80F510C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0585629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AEFB42-5E62-45C8-8B3E-DBF6AE85B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5832" y="643467"/>
            <a:ext cx="346798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Freeform 6">
            <a:extLst>
              <a:ext uri="{FF2B5EF4-FFF2-40B4-BE49-F238E27FC236}">
                <a16:creationId xmlns:a16="http://schemas.microsoft.com/office/drawing/2014/main" id="{E9C79DBE-30BD-4584-96F9-4CC2DB7CD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48006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733319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2D74755A-3E38-49F5-8A5D-60B210700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25F5275-06BF-41D5-A59C-B5FB61AF7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95D5710-232A-4392-B5E2-6C3FC0C4A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264E464-C539-4C5A-9949-AC80F510C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0585629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ow Prince Philip Earned The Respect Of The British Military">
            <a:extLst>
              <a:ext uri="{FF2B5EF4-FFF2-40B4-BE49-F238E27FC236}">
                <a16:creationId xmlns:a16="http://schemas.microsoft.com/office/drawing/2014/main" id="{C61FBE34-057B-4E3E-8CA6-9131E262E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3738" y="643467"/>
            <a:ext cx="497217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Freeform 6">
            <a:extLst>
              <a:ext uri="{FF2B5EF4-FFF2-40B4-BE49-F238E27FC236}">
                <a16:creationId xmlns:a16="http://schemas.microsoft.com/office/drawing/2014/main" id="{E9C79DBE-30BD-4584-96F9-4CC2DB7CD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48006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39471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2D74755A-3E38-49F5-8A5D-60B210700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25F5275-06BF-41D5-A59C-B5FB61AF7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95D5710-232A-4392-B5E2-6C3FC0C4A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264E464-C539-4C5A-9949-AC80F510C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0585629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70 Facts About The Queen's Wedding - Royal.uk">
            <a:extLst>
              <a:ext uri="{FF2B5EF4-FFF2-40B4-BE49-F238E27FC236}">
                <a16:creationId xmlns:a16="http://schemas.microsoft.com/office/drawing/2014/main" id="{E36DCC56-222B-4C21-B998-28FFC3779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15495" y="643467"/>
            <a:ext cx="4108661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Freeform 6">
            <a:extLst>
              <a:ext uri="{FF2B5EF4-FFF2-40B4-BE49-F238E27FC236}">
                <a16:creationId xmlns:a16="http://schemas.microsoft.com/office/drawing/2014/main" id="{E9C79DBE-30BD-4584-96F9-4CC2DB7CD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48006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95609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">
            <a:extLst>
              <a:ext uri="{FF2B5EF4-FFF2-40B4-BE49-F238E27FC236}">
                <a16:creationId xmlns:a16="http://schemas.microsoft.com/office/drawing/2014/main" id="{2D74755A-3E38-49F5-8A5D-60B210700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25F5275-06BF-41D5-A59C-B5FB61AF7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695D5710-232A-4392-B5E2-6C3FC0C4A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264E464-C539-4C5A-9949-AC80F510C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0585629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Queen &amp; Duke of Edinburgh Diamond Wedding Anniversary">
            <a:extLst>
              <a:ext uri="{FF2B5EF4-FFF2-40B4-BE49-F238E27FC236}">
                <a16:creationId xmlns:a16="http://schemas.microsoft.com/office/drawing/2014/main" id="{823A4D06-5661-4A68-8A8B-342382784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6469" y="643467"/>
            <a:ext cx="5599061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Freeform 6">
            <a:extLst>
              <a:ext uri="{FF2B5EF4-FFF2-40B4-BE49-F238E27FC236}">
                <a16:creationId xmlns:a16="http://schemas.microsoft.com/office/drawing/2014/main" id="{E9C79DBE-30BD-4584-96F9-4CC2DB7CD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48006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60682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wo people in military uniforms&#10;&#10;Description automatically generated with low confidence">
            <a:extLst>
              <a:ext uri="{FF2B5EF4-FFF2-40B4-BE49-F238E27FC236}">
                <a16:creationId xmlns:a16="http://schemas.microsoft.com/office/drawing/2014/main" id="{58C048C6-3C65-4DD8-864C-BF7CCFFBAC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3" b="3413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325139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Schoolbook</vt:lpstr>
      <vt:lpstr>Corbel</vt:lpstr>
      <vt:lpstr>Headlines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 May</dc:creator>
  <cp:lastModifiedBy>Rebecca Parkinson</cp:lastModifiedBy>
  <cp:revision>16</cp:revision>
  <dcterms:created xsi:type="dcterms:W3CDTF">2021-01-23T16:25:33Z</dcterms:created>
  <dcterms:modified xsi:type="dcterms:W3CDTF">2021-04-13T08:00:38Z</dcterms:modified>
</cp:coreProperties>
</file>