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97913-8409-46C1-AF85-BB7F0CEBE4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46200-97A8-4754-9CD3-DAE2E98AD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23758-E6E0-4363-AB30-A25EE67BA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6FE9A-6161-4DBD-83CB-173A6F5E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00904-370B-4B46-A317-9913EB0FE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529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B59A5-B524-4E17-8EE0-80AFFCFB2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9A63B-2E75-4C3B-847C-9AF220274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60058-359D-4FA9-8A68-4E0D9946F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9ED3F-1634-44DB-8F9C-AB3283864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4E936-8E69-4A78-B3DD-54044652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83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34FD8-809C-4DC4-899B-1B013065A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F7E18-A7CD-47DE-90A3-7B2670CE8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122FD-BB01-4A7C-8EA3-664DE8103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9AD89-7A1C-4794-9D7C-9AAC8A43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851F3-9AE9-405F-84B2-237B0906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97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EB23-0104-4006-9867-BC25B110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FE00F-C91E-4944-99FF-4352812A5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E05770-2F75-437A-B104-F9718F6E7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29DA9-AAC3-4DF5-AEC4-87199A37E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9FAAD-E9B2-4DEB-9747-39012E147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5F500-08E5-4885-B728-5538FFC1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7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9CD8F-B6BA-486B-9370-165214DBB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E32B2-BB4E-4D72-A3F9-BEBAF9EBF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CA30D-DD9E-4D53-870E-82F4CA5C6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0E1F44-D0A0-43EB-895C-FBAAE4220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685653-1CB2-4F5E-8B3C-C6B4B070E6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2E6A0B-9C47-431D-869C-1DCFA2CF4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B590A-9B1C-4A89-9F78-D2901596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151836-DBF3-4508-9D37-3116F24D7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53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6874-1BD6-4548-B5B0-EDF10CC2A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A20E22-DDC3-4B35-B7B4-10F85E454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B14108-71FC-49EF-B02B-81F93FDC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062A72-3DE8-4D39-A493-D89A9C917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833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12652-1DF8-4251-AEE8-6CE459B5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95224-6C75-4B69-9CC8-12546B1AC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D5BA2-60C2-4882-8325-55D3152E8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196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A0055-FC04-42CA-8C6E-7AFBAA64B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263A7-ABFB-4D2B-9FD4-3F4C123E9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98E6A-4B8A-4E50-B393-EED79921B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D80EB-56B9-44FF-8CC8-79385F6DA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DF99E-2B95-404C-BE1D-5ACF98B15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874054-4932-4D5D-AE17-62841D0E9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34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6D47C-985A-415E-A692-EEBEF2BE1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BBBBD9-E695-4DD6-80DC-3A40D227C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0848B-C45D-45FF-9DC9-2CA94C1F4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65F3EB-5B05-42B1-9126-9329E056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AB6C7-1128-4844-A8DD-098D3ADD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445B0-A46B-4786-9D80-78E782C4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57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94950-2B9A-4365-8C8D-C318B5D22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66867E-8364-4413-80E0-84D653EC4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E7B78-6BC1-48F9-859D-5C5928BC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0DDFD-91B8-4F37-9134-37E3B93C6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2A906-2230-4D78-A9B4-10ABB30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07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73C49B-D255-4D82-8689-7F89DBD4A8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3E65A4-A91B-4F8C-8011-4B0CC51F8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B9301-16BF-45E7-9197-A1A1F0F12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CB3E6-2329-4B6F-B34E-2A4D55B60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F14A0-0FCA-423E-BA14-7C4371DD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0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329011-5757-4F36-A743-3AA3E098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24644-D8D1-41AC-B769-9099E1AF7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16ADB-BF86-4B03-A20E-7B2125394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00F87-4C8D-451D-8DD3-EDA1C9245D6E}" type="datetimeFigureOut">
              <a:rPr lang="en-GB" smtClean="0"/>
              <a:t>05/04/2021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1D746-01D7-433E-8704-6A6B28C055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712A-350F-401E-9E63-C0C03D02E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8C878-E670-445B-9853-7B18A48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2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aisy Care - How to Plant &amp; Grow Outdoor Daisy Flowers in a Garden">
            <a:extLst>
              <a:ext uri="{FF2B5EF4-FFF2-40B4-BE49-F238E27FC236}">
                <a16:creationId xmlns:a16="http://schemas.microsoft.com/office/drawing/2014/main" id="{2D8025CF-7B64-45D4-A30C-FFED3320D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786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25 Colorful Types Of Daisies - Daisy Varieties For Your Garden">
            <a:extLst>
              <a:ext uri="{FF2B5EF4-FFF2-40B4-BE49-F238E27FC236}">
                <a16:creationId xmlns:a16="http://schemas.microsoft.com/office/drawing/2014/main" id="{74E92B57-03A4-4C09-88F3-2513D23DA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1" r="2245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091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23 Common Types Of Daisies (Photos &amp; Details) | Trees.com">
            <a:extLst>
              <a:ext uri="{FF2B5EF4-FFF2-40B4-BE49-F238E27FC236}">
                <a16:creationId xmlns:a16="http://schemas.microsoft.com/office/drawing/2014/main" id="{762AAB83-0265-4854-A544-4248375C3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5" b="1420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900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Outsidepride Gerbera Mix - 100 Seeds: Amazon.in: Garden &amp; Outdoors">
            <a:extLst>
              <a:ext uri="{FF2B5EF4-FFF2-40B4-BE49-F238E27FC236}">
                <a16:creationId xmlns:a16="http://schemas.microsoft.com/office/drawing/2014/main" id="{8674B42B-0249-4956-A97D-C35EB2E8E2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2" r="-1" b="4174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076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4" name="Picture 4" descr="7 Species of Daisies for Your Flower Garden">
            <a:extLst>
              <a:ext uri="{FF2B5EF4-FFF2-40B4-BE49-F238E27FC236}">
                <a16:creationId xmlns:a16="http://schemas.microsoft.com/office/drawing/2014/main" id="{BC68F723-93CB-4063-9772-BC23AA9C9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7" b="100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867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Plant, Grow, &amp; Care for Daisy Flowers | Kellogg Garden Organics™">
            <a:extLst>
              <a:ext uri="{FF2B5EF4-FFF2-40B4-BE49-F238E27FC236}">
                <a16:creationId xmlns:a16="http://schemas.microsoft.com/office/drawing/2014/main" id="{9B5022BC-0E67-424E-B500-5BD884507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5" b="449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109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Types of Daisies: Amazing Varieties of Daisy Flowers (Pictures)">
            <a:extLst>
              <a:ext uri="{FF2B5EF4-FFF2-40B4-BE49-F238E27FC236}">
                <a16:creationId xmlns:a16="http://schemas.microsoft.com/office/drawing/2014/main" id="{BBD453A7-3A83-4713-90F5-C6EAE3E34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" r="4106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744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hasta Daisy For Sale Wholesale .79 - Lowest Prices Online">
            <a:extLst>
              <a:ext uri="{FF2B5EF4-FFF2-40B4-BE49-F238E27FC236}">
                <a16:creationId xmlns:a16="http://schemas.microsoft.com/office/drawing/2014/main" id="{06217AD0-F8D4-482A-8945-9FA2FB8D9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3300" y="234955"/>
            <a:ext cx="5685400" cy="638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960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E334959-DF06-4D9C-9C45-1C104166915A}"/>
              </a:ext>
            </a:extLst>
          </p:cNvPr>
          <p:cNvSpPr txBox="1"/>
          <p:nvPr/>
        </p:nvSpPr>
        <p:spPr>
          <a:xfrm>
            <a:off x="450498" y="956285"/>
            <a:ext cx="3052293" cy="56363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i="1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rPr>
              <a:t>‘We don’t grow when things are easy, we grow when we face challenges</a:t>
            </a:r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rPr>
              <a:t>.’</a:t>
            </a:r>
            <a:endParaRPr lang="en-US" sz="4000" dirty="0">
              <a:solidFill>
                <a:schemeClr val="accent6">
                  <a:lumMod val="7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Daisy Care - How to Plant &amp; Grow Outdoor Daisy Flowers in a Garden">
            <a:extLst>
              <a:ext uri="{FF2B5EF4-FFF2-40B4-BE49-F238E27FC236}">
                <a16:creationId xmlns:a16="http://schemas.microsoft.com/office/drawing/2014/main" id="{106F70A7-8ECC-465A-ACE0-2AC0539EC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4" r="18440"/>
          <a:stretch/>
        </p:blipFill>
        <p:spPr bwMode="auto">
          <a:xfrm>
            <a:off x="4038599" y="10"/>
            <a:ext cx="8160026" cy="687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025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16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3</cp:revision>
  <dcterms:created xsi:type="dcterms:W3CDTF">2021-03-17T16:30:41Z</dcterms:created>
  <dcterms:modified xsi:type="dcterms:W3CDTF">2021-04-05T16:16:17Z</dcterms:modified>
</cp:coreProperties>
</file>