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488" y="1449204"/>
            <a:ext cx="10413023" cy="3959592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Man holding his face">
            <a:extLst>
              <a:ext uri="{FF2B5EF4-FFF2-40B4-BE49-F238E27FC236}">
                <a16:creationId xmlns:a16="http://schemas.microsoft.com/office/drawing/2014/main" id="{5FD61EE9-EE99-4924-A516-CBC910D1FB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r="22994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6" name="Picture 5" descr="Person in distress">
            <a:extLst>
              <a:ext uri="{FF2B5EF4-FFF2-40B4-BE49-F238E27FC236}">
                <a16:creationId xmlns:a16="http://schemas.microsoft.com/office/drawing/2014/main" id="{C1494434-6712-430D-85F2-1191A68C3F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3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6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8DCFB0C7-5505-4779-9698-12718124D0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r="5510" b="-1"/>
          <a:stretch/>
        </p:blipFill>
        <p:spPr>
          <a:xfrm>
            <a:off x="20" y="9828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6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4B95794-CEB5-4608-A4C2-AA2C43926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35" y="0"/>
            <a:ext cx="9699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35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CA3731-25A1-409F-BB0A-207004AF160C}"/>
              </a:ext>
            </a:extLst>
          </p:cNvPr>
          <p:cNvSpPr txBox="1"/>
          <p:nvPr/>
        </p:nvSpPr>
        <p:spPr>
          <a:xfrm>
            <a:off x="978717" y="5383128"/>
            <a:ext cx="102345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  <a:effectLst/>
                <a:latin typeface="Cabin Sketch" panose="020B0503050202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Basics: exercise and fresh air</a:t>
            </a:r>
            <a:endParaRPr lang="en-US" sz="6600" b="1" dirty="0">
              <a:solidFill>
                <a:schemeClr val="bg1"/>
              </a:solidFill>
              <a:latin typeface="Cabin Sketch" panose="020B0503050202020004" pitchFamily="34" charset="0"/>
            </a:endParaRPr>
          </a:p>
        </p:txBody>
      </p:sp>
      <p:pic>
        <p:nvPicPr>
          <p:cNvPr id="2050" name="Picture 2" descr="10 Incredible Benefits of Jogging to Stay Fit &amp; Healthy">
            <a:extLst>
              <a:ext uri="{FF2B5EF4-FFF2-40B4-BE49-F238E27FC236}">
                <a16:creationId xmlns:a16="http://schemas.microsoft.com/office/drawing/2014/main" id="{44244050-77AF-40BC-ADA2-2AAD07A9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619" y="536198"/>
            <a:ext cx="6598763" cy="451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398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B8640B-9740-46DA-A82F-6CDD830D9CE7}"/>
              </a:ext>
            </a:extLst>
          </p:cNvPr>
          <p:cNvSpPr txBox="1"/>
          <p:nvPr/>
        </p:nvSpPr>
        <p:spPr>
          <a:xfrm>
            <a:off x="1454012" y="4705474"/>
            <a:ext cx="9283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Cabin Sketch" panose="020B0503050202020004" pitchFamily="34" charset="0"/>
                <a:cs typeface="Times New Roman" panose="02020603050405020304" pitchFamily="18" charset="0"/>
              </a:rPr>
              <a:t>Belonging: make friends and mix with other people</a:t>
            </a:r>
            <a:endParaRPr lang="en-US" sz="6000" b="1" dirty="0">
              <a:solidFill>
                <a:schemeClr val="bg1"/>
              </a:solidFill>
              <a:latin typeface="Cabin Sketch" panose="020B050305020202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Group of male friends sitting together in park, laughing | Stock Images  Page | Everypixel">
            <a:extLst>
              <a:ext uri="{FF2B5EF4-FFF2-40B4-BE49-F238E27FC236}">
                <a16:creationId xmlns:a16="http://schemas.microsoft.com/office/drawing/2014/main" id="{9492DE04-4F1C-4422-A095-D48FF909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67615"/>
            <a:ext cx="61912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2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8D6D5D8-CF27-440E-AE95-103CECA1E461}"/>
              </a:ext>
            </a:extLst>
          </p:cNvPr>
          <p:cNvSpPr txBox="1"/>
          <p:nvPr/>
        </p:nvSpPr>
        <p:spPr>
          <a:xfrm>
            <a:off x="1726305" y="5668365"/>
            <a:ext cx="8739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Cabin Sketch" panose="020B0503050202020004" pitchFamily="34" charset="0"/>
                <a:cs typeface="Times New Roman" panose="02020603050405020304" pitchFamily="18" charset="0"/>
              </a:rPr>
              <a:t>Learning: develop life skills</a:t>
            </a:r>
            <a:endParaRPr lang="en-US" sz="6000" b="1" dirty="0">
              <a:solidFill>
                <a:schemeClr val="bg1"/>
              </a:solidFill>
              <a:latin typeface="Cabin Sketch" panose="020B050305020202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uropean Association for the Education of Adults » How does a life skills  approach in adult learning benefit participation?">
            <a:extLst>
              <a:ext uri="{FF2B5EF4-FFF2-40B4-BE49-F238E27FC236}">
                <a16:creationId xmlns:a16="http://schemas.microsoft.com/office/drawing/2014/main" id="{0F4A9931-2FBF-4E75-A3D4-8C50C6C13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969243"/>
            <a:ext cx="714375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874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8D6D5D8-CF27-440E-AE95-103CECA1E461}"/>
              </a:ext>
            </a:extLst>
          </p:cNvPr>
          <p:cNvSpPr txBox="1"/>
          <p:nvPr/>
        </p:nvSpPr>
        <p:spPr>
          <a:xfrm>
            <a:off x="2040709" y="4693171"/>
            <a:ext cx="81105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Cabin Sketch" panose="020B0503050202020004" pitchFamily="34" charset="0"/>
                <a:cs typeface="Times New Roman" panose="02020603050405020304" pitchFamily="18" charset="0"/>
              </a:rPr>
              <a:t>Coping: remember tomorrow is another day</a:t>
            </a:r>
            <a:endParaRPr lang="en-US" sz="6000" b="1" dirty="0">
              <a:solidFill>
                <a:schemeClr val="bg1"/>
              </a:solidFill>
              <a:latin typeface="Cabin Sketch" panose="020B050305020202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Sunset in the open ocean">
            <a:extLst>
              <a:ext uri="{FF2B5EF4-FFF2-40B4-BE49-F238E27FC236}">
                <a16:creationId xmlns:a16="http://schemas.microsoft.com/office/drawing/2014/main" id="{A85F13EA-EB1F-458C-995E-BD40DA21B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131" y="177345"/>
            <a:ext cx="6773738" cy="451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70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28</Words>
  <Application>Microsoft Office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Cabin Sketch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23</cp:revision>
  <dcterms:created xsi:type="dcterms:W3CDTF">2018-07-09T09:48:40Z</dcterms:created>
  <dcterms:modified xsi:type="dcterms:W3CDTF">2021-04-05T16:11:06Z</dcterms:modified>
</cp:coreProperties>
</file>