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7" r:id="rId2"/>
    <p:sldId id="256" r:id="rId3"/>
    <p:sldId id="258" r:id="rId4"/>
    <p:sldId id="260" r:id="rId5"/>
    <p:sldId id="264" r:id="rId6"/>
    <p:sldId id="262" r:id="rId7"/>
    <p:sldId id="261" r:id="rId8"/>
    <p:sldId id="263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03A51-DF18-4987-AA0C-1D521756CB7B}" type="datetimeFigureOut">
              <a:rPr lang="en-GB" smtClean="0"/>
              <a:t>05/04/2021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C4C58-D25D-499F-B074-8D1D48503A5E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6711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03A51-DF18-4987-AA0C-1D521756CB7B}" type="datetimeFigureOut">
              <a:rPr lang="en-GB" smtClean="0"/>
              <a:t>05/04/2021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C4C58-D25D-499F-B074-8D1D48503A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157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03A51-DF18-4987-AA0C-1D521756CB7B}" type="datetimeFigureOut">
              <a:rPr lang="en-GB" smtClean="0"/>
              <a:t>05/04/2021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C4C58-D25D-499F-B074-8D1D48503A5E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2808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03A51-DF18-4987-AA0C-1D521756CB7B}" type="datetimeFigureOut">
              <a:rPr lang="en-GB" smtClean="0"/>
              <a:t>05/04/2021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C4C58-D25D-499F-B074-8D1D48503A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3198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03A51-DF18-4987-AA0C-1D521756CB7B}" type="datetimeFigureOut">
              <a:rPr lang="en-GB" smtClean="0"/>
              <a:t>05/04/2021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C4C58-D25D-499F-B074-8D1D48503A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3049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03A51-DF18-4987-AA0C-1D521756CB7B}" type="datetimeFigureOut">
              <a:rPr lang="en-GB" smtClean="0"/>
              <a:t>05/04/2021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C4C58-D25D-499F-B074-8D1D48503A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3294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03A51-DF18-4987-AA0C-1D521756CB7B}" type="datetimeFigureOut">
              <a:rPr lang="en-GB" smtClean="0"/>
              <a:t>05/04/2021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C4C58-D25D-499F-B074-8D1D48503A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7480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0C303A51-DF18-4987-AA0C-1D521756CB7B}" type="datetimeFigureOut">
              <a:rPr lang="en-GB" smtClean="0"/>
              <a:t>05/04/2021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52C4C58-D25D-499F-B074-8D1D48503A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176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03A51-DF18-4987-AA0C-1D521756CB7B}" type="datetimeFigureOut">
              <a:rPr lang="en-GB" smtClean="0"/>
              <a:t>05/04/2021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C4C58-D25D-499F-B074-8D1D48503A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7718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03A51-DF18-4987-AA0C-1D521756CB7B}" type="datetimeFigureOut">
              <a:rPr lang="en-GB" smtClean="0"/>
              <a:t>05/04/2021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C4C58-D25D-499F-B074-8D1D48503A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4364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03A51-DF18-4987-AA0C-1D521756CB7B}" type="datetimeFigureOut">
              <a:rPr lang="en-GB" smtClean="0"/>
              <a:t>05/04/2021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C4C58-D25D-499F-B074-8D1D48503A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0873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0C303A51-DF18-4987-AA0C-1D521756CB7B}" type="datetimeFigureOut">
              <a:rPr lang="en-GB" smtClean="0"/>
              <a:t>05/04/2021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352C4C58-D25D-499F-B074-8D1D48503A5E}" type="slidenum">
              <a:rPr lang="en-GB" smtClean="0"/>
              <a:t>‹#›</a:t>
            </a:fld>
            <a:endParaRPr lang="en-GB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0412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4633A30-2EA2-4352-A5C9-95B02A25AB19}"/>
              </a:ext>
            </a:extLst>
          </p:cNvPr>
          <p:cNvSpPr txBox="1"/>
          <p:nvPr/>
        </p:nvSpPr>
        <p:spPr>
          <a:xfrm>
            <a:off x="2077674" y="2497976"/>
            <a:ext cx="803665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Passing It On</a:t>
            </a:r>
            <a:endParaRPr lang="en-GB" sz="115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6C171B7-15FB-4327-9950-534E0D52089E}"/>
              </a:ext>
            </a:extLst>
          </p:cNvPr>
          <p:cNvSpPr/>
          <p:nvPr/>
        </p:nvSpPr>
        <p:spPr>
          <a:xfrm>
            <a:off x="1091682" y="1567543"/>
            <a:ext cx="10161036" cy="2892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40274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C69B193-4D4C-43F5-A471-D568D7899337}"/>
              </a:ext>
            </a:extLst>
          </p:cNvPr>
          <p:cNvSpPr/>
          <p:nvPr/>
        </p:nvSpPr>
        <p:spPr>
          <a:xfrm>
            <a:off x="940680" y="4151352"/>
            <a:ext cx="10161036" cy="2892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Free Children Playing Football Clipart, Download Free Clip Art, Free Clip  Art on Clipart Library">
            <a:extLst>
              <a:ext uri="{FF2B5EF4-FFF2-40B4-BE49-F238E27FC236}">
                <a16:creationId xmlns:a16="http://schemas.microsoft.com/office/drawing/2014/main" id="{F9115778-2A3D-406A-9537-BBA026D1A41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38928" y="751247"/>
            <a:ext cx="8714144" cy="5355506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30807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3FD53D3-F4C8-4EC2-984D-B45F9AF072E0}"/>
              </a:ext>
            </a:extLst>
          </p:cNvPr>
          <p:cNvSpPr/>
          <p:nvPr/>
        </p:nvSpPr>
        <p:spPr>
          <a:xfrm>
            <a:off x="1091682" y="1567543"/>
            <a:ext cx="10161036" cy="2892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050" name="Picture 2" descr="See the source image">
            <a:extLst>
              <a:ext uri="{FF2B5EF4-FFF2-40B4-BE49-F238E27FC236}">
                <a16:creationId xmlns:a16="http://schemas.microsoft.com/office/drawing/2014/main" id="{4638F866-46E7-4BA2-88FB-8BCF816DEF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8000" y="531000"/>
            <a:ext cx="5796000" cy="57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82688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3FD53D3-F4C8-4EC2-984D-B45F9AF072E0}"/>
              </a:ext>
            </a:extLst>
          </p:cNvPr>
          <p:cNvSpPr/>
          <p:nvPr/>
        </p:nvSpPr>
        <p:spPr>
          <a:xfrm>
            <a:off x="1091682" y="1567543"/>
            <a:ext cx="10161036" cy="2892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074" name="Picture 2" descr="See the source image">
            <a:extLst>
              <a:ext uri="{FF2B5EF4-FFF2-40B4-BE49-F238E27FC236}">
                <a16:creationId xmlns:a16="http://schemas.microsoft.com/office/drawing/2014/main" id="{BBE1851D-C86C-49BE-A298-3AE5DFD280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8000" y="663317"/>
            <a:ext cx="6516000" cy="5531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75082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3FD53D3-F4C8-4EC2-984D-B45F9AF072E0}"/>
              </a:ext>
            </a:extLst>
          </p:cNvPr>
          <p:cNvSpPr/>
          <p:nvPr/>
        </p:nvSpPr>
        <p:spPr>
          <a:xfrm>
            <a:off x="1091682" y="1567543"/>
            <a:ext cx="10161036" cy="2892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122" name="Picture 2" descr="See the source image">
            <a:extLst>
              <a:ext uri="{FF2B5EF4-FFF2-40B4-BE49-F238E27FC236}">
                <a16:creationId xmlns:a16="http://schemas.microsoft.com/office/drawing/2014/main" id="{649726DA-2FE7-4EF9-85F2-BF131D6483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72"/>
          <a:stretch/>
        </p:blipFill>
        <p:spPr bwMode="auto">
          <a:xfrm>
            <a:off x="3004950" y="1377000"/>
            <a:ext cx="6182101" cy="41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03756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3FD53D3-F4C8-4EC2-984D-B45F9AF072E0}"/>
              </a:ext>
            </a:extLst>
          </p:cNvPr>
          <p:cNvSpPr/>
          <p:nvPr/>
        </p:nvSpPr>
        <p:spPr>
          <a:xfrm>
            <a:off x="1091682" y="1567543"/>
            <a:ext cx="10161036" cy="2892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098" name="Picture 2" descr="See the source image">
            <a:extLst>
              <a:ext uri="{FF2B5EF4-FFF2-40B4-BE49-F238E27FC236}">
                <a16:creationId xmlns:a16="http://schemas.microsoft.com/office/drawing/2014/main" id="{70697691-3AFD-48D0-A15A-5B4EFE70B3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79"/>
          <a:stretch/>
        </p:blipFill>
        <p:spPr bwMode="auto">
          <a:xfrm>
            <a:off x="3036000" y="600881"/>
            <a:ext cx="6120000" cy="5656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74670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3FD53D3-F4C8-4EC2-984D-B45F9AF072E0}"/>
              </a:ext>
            </a:extLst>
          </p:cNvPr>
          <p:cNvSpPr/>
          <p:nvPr/>
        </p:nvSpPr>
        <p:spPr>
          <a:xfrm>
            <a:off x="1091682" y="1567543"/>
            <a:ext cx="10161036" cy="2892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 descr="Illustration Stickman Kids Eating Lunch Asking Stock Vector (Royalty Free)  1152760646">
            <a:extLst>
              <a:ext uri="{FF2B5EF4-FFF2-40B4-BE49-F238E27FC236}">
                <a16:creationId xmlns:a16="http://schemas.microsoft.com/office/drawing/2014/main" id="{DB752F72-CC33-473E-8C50-F6CEC1DB0F9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4195" t="1985" r="4623" b="9245"/>
          <a:stretch>
            <a:fillRect/>
          </a:stretch>
        </p:blipFill>
        <p:spPr bwMode="auto">
          <a:xfrm>
            <a:off x="3437343" y="1238412"/>
            <a:ext cx="5317315" cy="4381177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591682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3FD53D3-F4C8-4EC2-984D-B45F9AF072E0}"/>
              </a:ext>
            </a:extLst>
          </p:cNvPr>
          <p:cNvSpPr/>
          <p:nvPr/>
        </p:nvSpPr>
        <p:spPr>
          <a:xfrm>
            <a:off x="1091682" y="1567543"/>
            <a:ext cx="10161036" cy="2892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8ED44D01-C6E6-4F80-A8C6-468D736C2D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920" y="1576105"/>
            <a:ext cx="5020160" cy="3705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85109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3FD53D3-F4C8-4EC2-984D-B45F9AF072E0}"/>
              </a:ext>
            </a:extLst>
          </p:cNvPr>
          <p:cNvSpPr/>
          <p:nvPr/>
        </p:nvSpPr>
        <p:spPr>
          <a:xfrm>
            <a:off x="1091682" y="1567543"/>
            <a:ext cx="10161036" cy="2892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 descr="Illustration Stickman Kids Girls Playing Netball Stock Vector (Royalty  Free) 773123419">
            <a:extLst>
              <a:ext uri="{FF2B5EF4-FFF2-40B4-BE49-F238E27FC236}">
                <a16:creationId xmlns:a16="http://schemas.microsoft.com/office/drawing/2014/main" id="{3730CE77-6FE5-4F5E-912C-2198A095439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t="11266" b="14679"/>
          <a:stretch>
            <a:fillRect/>
          </a:stretch>
        </p:blipFill>
        <p:spPr bwMode="auto">
          <a:xfrm>
            <a:off x="2849651" y="1629330"/>
            <a:ext cx="6492699" cy="3599341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07676801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35</TotalTime>
  <Words>3</Words>
  <Application>Microsoft Office PowerPoint</Application>
  <PresentationFormat>Widescreen</PresentationFormat>
  <Paragraphs>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Calibri</vt:lpstr>
      <vt:lpstr>Calibri Light</vt:lpstr>
      <vt:lpstr>Retrospect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Hilary Homer</dc:creator>
  <cp:lastModifiedBy>Rebecca Parkinson</cp:lastModifiedBy>
  <cp:revision>4</cp:revision>
  <dcterms:created xsi:type="dcterms:W3CDTF">2021-03-24T11:39:17Z</dcterms:created>
  <dcterms:modified xsi:type="dcterms:W3CDTF">2021-04-05T15:49:20Z</dcterms:modified>
</cp:coreProperties>
</file>