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02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892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4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906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93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89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60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2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8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110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50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3/19/2021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546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37D7E4C-51BF-493E-ACE4-08B818E49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" b="14"/>
          <a:stretch/>
        </p:blipFill>
        <p:spPr bwMode="auto">
          <a:xfrm>
            <a:off x="20" y="10"/>
            <a:ext cx="12191979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873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37D7E4C-51BF-493E-ACE4-08B818E49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" b="1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1075A-D40F-4DFB-ADE8-98DD0BFE228D}"/>
              </a:ext>
            </a:extLst>
          </p:cNvPr>
          <p:cNvSpPr txBox="1"/>
          <p:nvPr/>
        </p:nvSpPr>
        <p:spPr>
          <a:xfrm>
            <a:off x="2193926" y="5820335"/>
            <a:ext cx="7216774" cy="7709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70000" lnSpcReduction="2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sz="77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Sun is actually a star</a:t>
            </a:r>
            <a:r>
              <a:rPr lang="en-GB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US" sz="4000" cap="all" spc="3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20075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37D7E4C-51BF-493E-ACE4-08B818E49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" b="1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1075A-D40F-4DFB-ADE8-98DD0BFE228D}"/>
              </a:ext>
            </a:extLst>
          </p:cNvPr>
          <p:cNvSpPr txBox="1"/>
          <p:nvPr/>
        </p:nvSpPr>
        <p:spPr>
          <a:xfrm>
            <a:off x="695326" y="5689600"/>
            <a:ext cx="10696574" cy="12572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GB" sz="4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Sun is the nearest star to the Earth – that is why it looks so big!</a:t>
            </a:r>
            <a:endParaRPr lang="en-US" sz="8800" cap="all" spc="3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41288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37D7E4C-51BF-493E-ACE4-08B818E49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" b="1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1075A-D40F-4DFB-ADE8-98DD0BFE228D}"/>
              </a:ext>
            </a:extLst>
          </p:cNvPr>
          <p:cNvSpPr txBox="1"/>
          <p:nvPr/>
        </p:nvSpPr>
        <p:spPr>
          <a:xfrm>
            <a:off x="2079626" y="5934635"/>
            <a:ext cx="8308974" cy="7709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 lnSpcReduction="2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sz="5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Sun is a ball of burning gas.</a:t>
            </a:r>
            <a:endParaRPr lang="en-US" sz="9600" cap="all" spc="3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29600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37D7E4C-51BF-493E-ACE4-08B818E49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" b="1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1075A-D40F-4DFB-ADE8-98DD0BFE228D}"/>
              </a:ext>
            </a:extLst>
          </p:cNvPr>
          <p:cNvSpPr txBox="1"/>
          <p:nvPr/>
        </p:nvSpPr>
        <p:spPr>
          <a:xfrm>
            <a:off x="847726" y="5346700"/>
            <a:ext cx="10696574" cy="139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GB" sz="4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It takes about eight minutes for light to travel from the Sun to the Earth.</a:t>
            </a:r>
            <a:r>
              <a:rPr lang="en-US" sz="4800" cap="all" spc="3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639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37D7E4C-51BF-493E-ACE4-08B818E49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" b="1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1075A-D40F-4DFB-ADE8-98DD0BFE228D}"/>
              </a:ext>
            </a:extLst>
          </p:cNvPr>
          <p:cNvSpPr txBox="1"/>
          <p:nvPr/>
        </p:nvSpPr>
        <p:spPr>
          <a:xfrm>
            <a:off x="849313" y="5845735"/>
            <a:ext cx="10493374" cy="7709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sz="4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Sun is the largest object in our solar system</a:t>
            </a:r>
            <a:r>
              <a:rPr lang="en-GB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US" sz="4000" cap="all" spc="3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33000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37D7E4C-51BF-493E-ACE4-08B818E49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" b="1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1075A-D40F-4DFB-ADE8-98DD0BFE228D}"/>
              </a:ext>
            </a:extLst>
          </p:cNvPr>
          <p:cNvSpPr txBox="1"/>
          <p:nvPr/>
        </p:nvSpPr>
        <p:spPr>
          <a:xfrm>
            <a:off x="847726" y="5613400"/>
            <a:ext cx="10696574" cy="1015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40000" lnSpcReduction="20000"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GB" sz="90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Sun is so big that the Earth could fit inside it more than a million times!</a:t>
            </a:r>
            <a:r>
              <a:rPr lang="en-US" sz="7200" cap="all" spc="3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967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37D7E4C-51BF-493E-ACE4-08B818E49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" b="14"/>
          <a:stretch/>
        </p:blipFill>
        <p:spPr bwMode="auto">
          <a:xfrm>
            <a:off x="20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1075A-D40F-4DFB-ADE8-98DD0BFE228D}"/>
              </a:ext>
            </a:extLst>
          </p:cNvPr>
          <p:cNvSpPr txBox="1"/>
          <p:nvPr/>
        </p:nvSpPr>
        <p:spPr>
          <a:xfrm>
            <a:off x="657226" y="5883835"/>
            <a:ext cx="10696574" cy="7709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sz="4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You should never look at the Sun directly.</a:t>
            </a:r>
            <a:endParaRPr lang="en-US" sz="8800" cap="all" spc="3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77121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37D7E4C-51BF-493E-ACE4-08B818E49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" b="1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1075A-D40F-4DFB-ADE8-98DD0BFE228D}"/>
              </a:ext>
            </a:extLst>
          </p:cNvPr>
          <p:cNvSpPr txBox="1"/>
          <p:nvPr/>
        </p:nvSpPr>
        <p:spPr>
          <a:xfrm>
            <a:off x="657226" y="5753100"/>
            <a:ext cx="10696574" cy="9397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sz="3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You should wear sunscreen to protect you from the Sun.</a:t>
            </a:r>
            <a:r>
              <a:rPr lang="en-US" sz="6600" cap="all" spc="3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9226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37D7E4C-51BF-493E-ACE4-08B818E49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" b="14"/>
          <a:stretch/>
        </p:blipFill>
        <p:spPr bwMode="auto">
          <a:xfrm>
            <a:off x="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1075A-D40F-4DFB-ADE8-98DD0BFE228D}"/>
              </a:ext>
            </a:extLst>
          </p:cNvPr>
          <p:cNvSpPr txBox="1"/>
          <p:nvPr/>
        </p:nvSpPr>
        <p:spPr>
          <a:xfrm>
            <a:off x="747703" y="5295900"/>
            <a:ext cx="10696574" cy="14477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55000" lnSpcReduction="2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endParaRPr lang="en-GB" sz="4400" dirty="0">
              <a:solidFill>
                <a:srgbClr val="22222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GB" sz="65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Without the Sun, the Earth would have no heat or light so nothing could live on it.</a:t>
            </a:r>
            <a:endParaRPr lang="en-GB" sz="6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4000" cap="all" spc="3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51235849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121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Calisto MT</vt:lpstr>
      <vt:lpstr>Univers Condensed</vt:lpstr>
      <vt:lpstr>ChronicleVTI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5</cp:revision>
  <dcterms:created xsi:type="dcterms:W3CDTF">2021-03-19T15:48:38Z</dcterms:created>
  <dcterms:modified xsi:type="dcterms:W3CDTF">2021-03-19T16:30:26Z</dcterms:modified>
</cp:coreProperties>
</file>