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6" r:id="rId2"/>
    <p:sldId id="275" r:id="rId3"/>
    <p:sldId id="277" r:id="rId4"/>
    <p:sldId id="278" r:id="rId5"/>
    <p:sldId id="27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006600"/>
    <a:srgbClr val="660066"/>
    <a:srgbClr val="FF99FF"/>
    <a:srgbClr val="FF00FF"/>
    <a:srgbClr val="00CC00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72" y="12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1AB148-92EC-41D8-8BA3-B30421E23742}" type="datetimeFigureOut">
              <a:rPr lang="en-GB" smtClean="0"/>
              <a:pPr/>
              <a:t>01/03/2021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5AB7B2-EFAE-462D-B287-244BC95F789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3307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01/03/2021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5554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01/03/2021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4684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01/03/2021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3581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01/03/2021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7207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01/03/2021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5923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01/03/2021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9660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01/03/2021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2641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01/03/2021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9140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01/03/2021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0203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01/03/2021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1004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01/03/2021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6592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9B73BE-1BF2-49B7-B730-302110C9207F}" type="datetimeFigureOut">
              <a:rPr lang="en-GB" smtClean="0"/>
              <a:pPr/>
              <a:t>01/03/2021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6656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xperts warn pets are actually harmed by being petted | Daily Mail Online">
            <a:extLst>
              <a:ext uri="{FF2B5EF4-FFF2-40B4-BE49-F238E27FC236}">
                <a16:creationId xmlns:a16="http://schemas.microsoft.com/office/drawing/2014/main" id="{86DEE47A-E516-48F3-A3FE-5197DF5BB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012"/>
            <a:ext cx="6130370" cy="3682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Why is petting a dog therapeutic?">
            <a:extLst>
              <a:ext uri="{FF2B5EF4-FFF2-40B4-BE49-F238E27FC236}">
                <a16:creationId xmlns:a16="http://schemas.microsoft.com/office/drawing/2014/main" id="{E9645BF9-EEFC-4204-A840-8F293B34B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3254" y="3461742"/>
            <a:ext cx="5140746" cy="3429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908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remium Photo | Smiling girl cuddling her teddy bear sitting on sofa">
            <a:extLst>
              <a:ext uri="{FF2B5EF4-FFF2-40B4-BE49-F238E27FC236}">
                <a16:creationId xmlns:a16="http://schemas.microsoft.com/office/drawing/2014/main" id="{5080F2A7-8B11-4D4B-9743-D877CCBEBB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548680"/>
            <a:ext cx="5976663" cy="5976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6734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New Studies Say Listening to Music Can Show You How in Touch You Are With  Your Emotions | Inc.com">
            <a:extLst>
              <a:ext uri="{FF2B5EF4-FFF2-40B4-BE49-F238E27FC236}">
                <a16:creationId xmlns:a16="http://schemas.microsoft.com/office/drawing/2014/main" id="{62979F76-C84A-49DB-A106-EFA1F93B91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87" y="548680"/>
            <a:ext cx="8412426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2901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9886">
              <a:srgbClr val="FFEAA0"/>
            </a:gs>
            <a:gs pos="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his Is What It Feels Like to Fall in Love With Running">
            <a:extLst>
              <a:ext uri="{FF2B5EF4-FFF2-40B4-BE49-F238E27FC236}">
                <a16:creationId xmlns:a16="http://schemas.microsoft.com/office/drawing/2014/main" id="{41348A47-8BB5-4476-AEC3-FE314F1D6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92696"/>
            <a:ext cx="8208912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348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9886">
              <a:srgbClr val="FFEAA0"/>
            </a:gs>
            <a:gs pos="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ouple of Hikers Looking at Stock Footage Video (100% Royalty-free)  14341165 | Shutterstock">
            <a:extLst>
              <a:ext uri="{FF2B5EF4-FFF2-40B4-BE49-F238E27FC236}">
                <a16:creationId xmlns:a16="http://schemas.microsoft.com/office/drawing/2014/main" id="{2726FF1F-90F9-49C2-B739-F66076D89C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" y="476672"/>
            <a:ext cx="8115300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35074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1000</TotalTime>
  <Words>0</Words>
  <Application>Microsoft Office PowerPoint</Application>
  <PresentationFormat>On-screen Show (4:3)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BCPS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</dc:creator>
  <cp:lastModifiedBy>Rebecca Parkinson</cp:lastModifiedBy>
  <cp:revision>78</cp:revision>
  <dcterms:created xsi:type="dcterms:W3CDTF">2014-10-27T19:57:18Z</dcterms:created>
  <dcterms:modified xsi:type="dcterms:W3CDTF">2021-03-01T13:36:14Z</dcterms:modified>
</cp:coreProperties>
</file>