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7" r:id="rId5"/>
    <p:sldId id="260" r:id="rId6"/>
    <p:sldId id="259" r:id="rId7"/>
    <p:sldId id="262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741C7-860C-4CF9-A04E-67EB1D27A86E}" type="datetimeFigureOut">
              <a:rPr lang="en-GB" smtClean="0"/>
              <a:t>16/02/2021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F85C-91A8-4E99-B142-DDA26F92D13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ariana grande as a chi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5256584" cy="64885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riana 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0648"/>
            <a:ext cx="5328592" cy="6375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Image result for roger federer as chi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2968" cy="6534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218" name="AutoShape 2" descr="Image result for roger feder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20" name="AutoShape 4" descr="https://media.bleacherreport.com/f_auto,w_800,h_533,q_auto,c_fill/br-img-images/003/875/482/hi-res-1d5a1ec4eb5852753d70a62c8d584f47_crop_nort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2" name="Picture 6" descr="Image result for roger feder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003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kanye west as child"/>
          <p:cNvPicPr>
            <a:picLocks noChangeAspect="1" noChangeArrowheads="1"/>
          </p:cNvPicPr>
          <p:nvPr/>
        </p:nvPicPr>
        <p:blipFill>
          <a:blip r:embed="rId2" cstate="print"/>
          <a:srcRect l="34471" t="4223" r="32246" b="2862"/>
          <a:stretch>
            <a:fillRect/>
          </a:stretch>
        </p:blipFill>
        <p:spPr bwMode="auto">
          <a:xfrm>
            <a:off x="2195736" y="188640"/>
            <a:ext cx="4056420" cy="6374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anye West at the 2009 Tribeca Film Festival-2 (cropped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88640"/>
            <a:ext cx="4968552" cy="6391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hellomagazine.com/imagenes/royalty/2020021884937/kate-middleton-childhood-closer-look-quotes/0-408-786/kate-middleton-childhood-t.jpg"/>
          <p:cNvPicPr>
            <a:picLocks noChangeAspect="1" noChangeArrowheads="1"/>
          </p:cNvPicPr>
          <p:nvPr/>
        </p:nvPicPr>
        <p:blipFill>
          <a:blip r:embed="rId2" cstate="print"/>
          <a:srcRect r="50099"/>
          <a:stretch>
            <a:fillRect/>
          </a:stretch>
        </p:blipFill>
        <p:spPr bwMode="auto">
          <a:xfrm>
            <a:off x="1907704" y="188640"/>
            <a:ext cx="5367132" cy="645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catherine duchess of cambrid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0648"/>
            <a:ext cx="4372416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</cp:revision>
  <dcterms:created xsi:type="dcterms:W3CDTF">2021-02-16T17:58:50Z</dcterms:created>
  <dcterms:modified xsi:type="dcterms:W3CDTF">2021-02-16T18:12:46Z</dcterms:modified>
</cp:coreProperties>
</file>