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679874-6757-4091-9EFB-23D650B25CB7}" v="2" dt="2021-02-10T17:59:51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21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19679874-6757-4091-9EFB-23D650B25CB7}"/>
    <pc:docChg chg="addSld modSld">
      <pc:chgData name="Claire Law" userId="bf4fcf482ff63a0a" providerId="LiveId" clId="{19679874-6757-4091-9EFB-23D650B25CB7}" dt="2021-02-10T18:00:21.061" v="11" actId="14100"/>
      <pc:docMkLst>
        <pc:docMk/>
      </pc:docMkLst>
      <pc:sldChg chg="addSp modSp mod">
        <pc:chgData name="Claire Law" userId="bf4fcf482ff63a0a" providerId="LiveId" clId="{19679874-6757-4091-9EFB-23D650B25CB7}" dt="2021-02-10T18:00:21.061" v="11" actId="14100"/>
        <pc:sldMkLst>
          <pc:docMk/>
          <pc:sldMk cId="407736509" sldId="263"/>
        </pc:sldMkLst>
        <pc:picChg chg="add mod">
          <ac:chgData name="Claire Law" userId="bf4fcf482ff63a0a" providerId="LiveId" clId="{19679874-6757-4091-9EFB-23D650B25CB7}" dt="2021-02-10T18:00:21.061" v="11" actId="14100"/>
          <ac:picMkLst>
            <pc:docMk/>
            <pc:sldMk cId="407736509" sldId="263"/>
            <ac:picMk id="2" creationId="{25A027E5-03CF-4D6C-A89C-0CDA548909CA}"/>
          </ac:picMkLst>
        </pc:picChg>
      </pc:sldChg>
      <pc:sldChg chg="addSp delSp modSp new mod">
        <pc:chgData name="Claire Law" userId="bf4fcf482ff63a0a" providerId="LiveId" clId="{19679874-6757-4091-9EFB-23D650B25CB7}" dt="2021-02-10T18:00:10.674" v="9" actId="1076"/>
        <pc:sldMkLst>
          <pc:docMk/>
          <pc:sldMk cId="909850457" sldId="264"/>
        </pc:sldMkLst>
        <pc:spChg chg="del">
          <ac:chgData name="Claire Law" userId="bf4fcf482ff63a0a" providerId="LiveId" clId="{19679874-6757-4091-9EFB-23D650B25CB7}" dt="2021-02-10T17:59:51.406" v="2"/>
          <ac:spMkLst>
            <pc:docMk/>
            <pc:sldMk cId="909850457" sldId="264"/>
            <ac:spMk id="3" creationId="{47AD9CF5-ACE9-4CD7-A6E4-ABAD75933D66}"/>
          </ac:spMkLst>
        </pc:spChg>
        <pc:picChg chg="add mod">
          <ac:chgData name="Claire Law" userId="bf4fcf482ff63a0a" providerId="LiveId" clId="{19679874-6757-4091-9EFB-23D650B25CB7}" dt="2021-02-10T18:00:10.674" v="9" actId="1076"/>
          <ac:picMkLst>
            <pc:docMk/>
            <pc:sldMk cId="909850457" sldId="264"/>
            <ac:picMk id="5" creationId="{4AD0F796-FA36-4E57-950F-FC7347B3908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pPr/>
              <a:t>11/02/2021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6600" b="1" dirty="0">
                <a:solidFill>
                  <a:srgbClr val="FF0000"/>
                </a:solidFill>
              </a:rPr>
              <a:t>Welcome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571D5AC6-9094-4B9B-A050-98B7FAEB5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5A027E5-03CF-4D6C-A89C-0CDA548909C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0425" y="1"/>
            <a:ext cx="55435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773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830765-C9C0-4B0F-87D0-EDA4C385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website&#10;&#10;Description automatically generated">
            <a:extLst>
              <a:ext uri="{FF2B5EF4-FFF2-40B4-BE49-F238E27FC236}">
                <a16:creationId xmlns:a16="http://schemas.microsoft.com/office/drawing/2014/main" xmlns="" id="{4AD0F796-FA36-4E57-950F-FC7347B39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9013" y="0"/>
            <a:ext cx="9424750" cy="7336806"/>
          </a:xfrm>
        </p:spPr>
      </p:pic>
    </p:spTree>
    <p:extLst>
      <p:ext uri="{BB962C8B-B14F-4D97-AF65-F5344CB8AC3E}">
        <p14:creationId xmlns:p14="http://schemas.microsoft.com/office/powerpoint/2010/main" xmlns="" val="909850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1</Words>
  <Application>Microsoft Office PowerPoint</Application>
  <PresentationFormat>Custom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Welcome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2</cp:revision>
  <dcterms:created xsi:type="dcterms:W3CDTF">2020-07-09T13:12:05Z</dcterms:created>
  <dcterms:modified xsi:type="dcterms:W3CDTF">2021-02-11T09:43:01Z</dcterms:modified>
</cp:coreProperties>
</file>