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6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79874-6757-4091-9EFB-23D650B25CB7}" v="2" dt="2021-02-10T17:59:51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56" d="100"/>
          <a:sy n="56" d="100"/>
        </p:scale>
        <p:origin x="-96" y="-13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19679874-6757-4091-9EFB-23D650B25CB7}"/>
    <pc:docChg chg="addSld modSld">
      <pc:chgData name="Claire Law" userId="bf4fcf482ff63a0a" providerId="LiveId" clId="{19679874-6757-4091-9EFB-23D650B25CB7}" dt="2021-02-10T18:00:21.061" v="11" actId="14100"/>
      <pc:docMkLst>
        <pc:docMk/>
      </pc:docMkLst>
      <pc:sldChg chg="addSp modSp mod">
        <pc:chgData name="Claire Law" userId="bf4fcf482ff63a0a" providerId="LiveId" clId="{19679874-6757-4091-9EFB-23D650B25CB7}" dt="2021-02-10T18:00:21.061" v="11" actId="14100"/>
        <pc:sldMkLst>
          <pc:docMk/>
          <pc:sldMk cId="407736509" sldId="263"/>
        </pc:sldMkLst>
        <pc:picChg chg="add mod">
          <ac:chgData name="Claire Law" userId="bf4fcf482ff63a0a" providerId="LiveId" clId="{19679874-6757-4091-9EFB-23D650B25CB7}" dt="2021-02-10T18:00:21.061" v="11" actId="14100"/>
          <ac:picMkLst>
            <pc:docMk/>
            <pc:sldMk cId="407736509" sldId="263"/>
            <ac:picMk id="2" creationId="{25A027E5-03CF-4D6C-A89C-0CDA548909CA}"/>
          </ac:picMkLst>
        </pc:picChg>
      </pc:sldChg>
      <pc:sldChg chg="addSp delSp modSp new mod">
        <pc:chgData name="Claire Law" userId="bf4fcf482ff63a0a" providerId="LiveId" clId="{19679874-6757-4091-9EFB-23D650B25CB7}" dt="2021-02-10T18:00:10.674" v="9" actId="1076"/>
        <pc:sldMkLst>
          <pc:docMk/>
          <pc:sldMk cId="909850457" sldId="264"/>
        </pc:sldMkLst>
        <pc:spChg chg="del">
          <ac:chgData name="Claire Law" userId="bf4fcf482ff63a0a" providerId="LiveId" clId="{19679874-6757-4091-9EFB-23D650B25CB7}" dt="2021-02-10T17:59:51.406" v="2"/>
          <ac:spMkLst>
            <pc:docMk/>
            <pc:sldMk cId="909850457" sldId="264"/>
            <ac:spMk id="3" creationId="{47AD9CF5-ACE9-4CD7-A6E4-ABAD75933D66}"/>
          </ac:spMkLst>
        </pc:spChg>
        <pc:picChg chg="add mod">
          <ac:chgData name="Claire Law" userId="bf4fcf482ff63a0a" providerId="LiveId" clId="{19679874-6757-4091-9EFB-23D650B25CB7}" dt="2021-02-10T18:00:10.674" v="9" actId="1076"/>
          <ac:picMkLst>
            <pc:docMk/>
            <pc:sldMk cId="909850457" sldId="264"/>
            <ac:picMk id="5" creationId="{4AD0F796-FA36-4E57-950F-FC7347B3908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pPr/>
              <a:t>16/02/2021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1734" y="1540932"/>
            <a:ext cx="9144000" cy="2781831"/>
          </a:xfrm>
        </p:spPr>
        <p:txBody>
          <a:bodyPr>
            <a:normAutofit fontScale="90000"/>
          </a:bodyPr>
          <a:lstStyle/>
          <a:p>
            <a:r>
              <a:rPr lang="en-GB" sz="10300" b="1" dirty="0" smtClean="0"/>
              <a:t>Can you name 10 Olympic Sports?</a:t>
            </a:r>
            <a:endParaRPr lang="en-GB" sz="10300" b="1" dirty="0"/>
          </a:p>
        </p:txBody>
      </p:sp>
    </p:spTree>
    <p:extLst>
      <p:ext uri="{BB962C8B-B14F-4D97-AF65-F5344CB8AC3E}">
        <p14:creationId xmlns=""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133" y="1584325"/>
            <a:ext cx="10515600" cy="2225675"/>
          </a:xfrm>
        </p:spPr>
        <p:txBody>
          <a:bodyPr>
            <a:noAutofit/>
          </a:bodyPr>
          <a:lstStyle/>
          <a:p>
            <a:pPr algn="ctr"/>
            <a:r>
              <a:rPr lang="en-GB" sz="7200" b="1" dirty="0" smtClean="0"/>
              <a:t>How many Olympic sports do you think there are ?</a:t>
            </a:r>
            <a:endParaRPr lang="en-GB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mage result for race walk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400" y="0"/>
            <a:ext cx="1017693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a/ae/1987WorldCupTria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11333" cy="4889217"/>
          </a:xfrm>
          <a:prstGeom prst="rect">
            <a:avLst/>
          </a:prstGeom>
          <a:noFill/>
        </p:spPr>
      </p:pic>
      <p:pic>
        <p:nvPicPr>
          <p:cNvPr id="2052" name="Picture 4" descr="Image result for race walk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3111" y="2201333"/>
            <a:ext cx="6208889" cy="4656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830765-C9C0-4B0F-87D0-EDA4C385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website&#10;&#10;Description automatically generated">
            <a:extLst>
              <a:ext uri="{FF2B5EF4-FFF2-40B4-BE49-F238E27FC236}">
                <a16:creationId xmlns="" xmlns:a16="http://schemas.microsoft.com/office/drawing/2014/main" id="{4AD0F796-FA36-4E57-950F-FC7347B39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13" y="0"/>
            <a:ext cx="9424750" cy="7336806"/>
          </a:xfrm>
        </p:spPr>
      </p:pic>
    </p:spTree>
    <p:extLst>
      <p:ext uri="{BB962C8B-B14F-4D97-AF65-F5344CB8AC3E}">
        <p14:creationId xmlns="" xmlns:p14="http://schemas.microsoft.com/office/powerpoint/2010/main" val="909850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17</Words>
  <Application>Microsoft Office PowerPoint</Application>
  <PresentationFormat>Custom</PresentationFormat>
  <Paragraphs>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Can you name 10 Olympic Sports?</vt:lpstr>
      <vt:lpstr>How many Olympic sports do you think there are ?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13</cp:revision>
  <dcterms:created xsi:type="dcterms:W3CDTF">2020-07-09T13:12:05Z</dcterms:created>
  <dcterms:modified xsi:type="dcterms:W3CDTF">2021-02-16T15:11:28Z</dcterms:modified>
</cp:coreProperties>
</file>