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727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360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484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108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811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721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415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5788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116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07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519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2065A-06D8-4EA2-8AF2-BFAF398BBAC9}" type="datetimeFigureOut">
              <a:rPr lang="en-GB" smtClean="0"/>
              <a:pPr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EE8A7-7460-4EDA-B26A-D0EBAD5BC9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5343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792" y="2319015"/>
            <a:ext cx="7772400" cy="1470025"/>
          </a:xfrm>
        </p:spPr>
        <p:txBody>
          <a:bodyPr>
            <a:noAutofit/>
          </a:bodyPr>
          <a:lstStyle/>
          <a:p>
            <a:r>
              <a:rPr lang="en-GB" sz="6000" b="1" dirty="0" smtClean="0">
                <a:solidFill>
                  <a:srgbClr val="FF0000"/>
                </a:solidFill>
              </a:rPr>
              <a:t>What do you want to be?  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4" name="AutoShape 2" descr="Image result for footbal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football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https://a2ua.com/footballer/footballer-003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http://www.mycity-web.com/wp-content/uploads/2015/07/WI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5646" y="4009290"/>
            <a:ext cx="3972993" cy="266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https://a2ua.com/footballer/footballer-00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https://upload.wikimedia.org/wikipedia/commons/4/4d/Mancini_(Brazilian_footballer)_-_Inter_Mailand_(5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919" y="3789040"/>
            <a:ext cx="2882155" cy="288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.dailymail.co.uk/i/pix/2013/03/17/article-0-0071A86F00000258-483_634x4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039" y="25651"/>
            <a:ext cx="3019424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mentorworks.ca/wp-content/uploads/2015/01/IT-Work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4889" y="25651"/>
            <a:ext cx="333375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975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0" y="6021288"/>
            <a:ext cx="3682752" cy="536923"/>
          </a:xfrm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https://www.youtube.com/watch?v=NQwVJgmZaA8</a:t>
            </a:r>
            <a:endParaRPr lang="en-GB" dirty="0"/>
          </a:p>
        </p:txBody>
      </p:sp>
      <p:pic>
        <p:nvPicPr>
          <p:cNvPr id="2050" name="Picture 2" descr="http://vignette2.wikia.nocookie.net/simpsons/images/4/4d/MargeSimpson.png/revision/latest/scale-to-width-down/245?cb=201304051645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3780452" cy="583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692696"/>
            <a:ext cx="56166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It is important to have </a:t>
            </a:r>
            <a:r>
              <a:rPr lang="en-GB" sz="4000" b="1" dirty="0" smtClean="0">
                <a:solidFill>
                  <a:srgbClr val="FF0000"/>
                </a:solidFill>
              </a:rPr>
              <a:t>‘CV virtues’</a:t>
            </a:r>
            <a:r>
              <a:rPr lang="en-GB" sz="4000" dirty="0" smtClean="0"/>
              <a:t>. These are the skills and achievements we would want to write on a CV or job application.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xmlns="" val="358049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u="sng" dirty="0" smtClean="0">
                <a:solidFill>
                  <a:srgbClr val="FF0000"/>
                </a:solidFill>
              </a:rPr>
              <a:t>Who</a:t>
            </a:r>
            <a:r>
              <a:rPr lang="en-GB" sz="6000" b="1" dirty="0" smtClean="0">
                <a:solidFill>
                  <a:srgbClr val="FF0000"/>
                </a:solidFill>
              </a:rPr>
              <a:t> do you want to be?  </a:t>
            </a:r>
            <a:endParaRPr lang="en-GB" sz="60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assets.papernstitchblog.com.s3.amazonaws.com/wp-content/uploads/2012/08/remembered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52387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200" y="2384051"/>
            <a:ext cx="2304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rgbClr val="FF0000"/>
                </a:solidFill>
              </a:rPr>
              <a:t>‘Eulogy virtues’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6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 smtClean="0">
                <a:solidFill>
                  <a:srgbClr val="FF0000"/>
                </a:solidFill>
              </a:rPr>
              <a:t>Humility</a:t>
            </a:r>
          </a:p>
          <a:p>
            <a:pPr marL="0" indent="0" algn="ctr">
              <a:buNone/>
            </a:pPr>
            <a:r>
              <a:rPr lang="en-GB" sz="6000" b="1" dirty="0" smtClean="0">
                <a:solidFill>
                  <a:srgbClr val="FF0000"/>
                </a:solidFill>
              </a:rPr>
              <a:t>Selfless Love</a:t>
            </a:r>
          </a:p>
          <a:p>
            <a:pPr marL="0" indent="0" algn="ctr">
              <a:buNone/>
            </a:pPr>
            <a:r>
              <a:rPr lang="en-GB" sz="6000" b="1" dirty="0" smtClean="0">
                <a:solidFill>
                  <a:srgbClr val="FF0000"/>
                </a:solidFill>
              </a:rPr>
              <a:t>Gratitude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660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900" b="1" dirty="0" smtClean="0">
                <a:solidFill>
                  <a:srgbClr val="FF0000"/>
                </a:solidFill>
              </a:rPr>
              <a:t>‘Whatever </a:t>
            </a:r>
            <a:r>
              <a:rPr lang="en-GB" sz="3900" b="1" dirty="0">
                <a:solidFill>
                  <a:srgbClr val="FF0000"/>
                </a:solidFill>
              </a:rPr>
              <a:t>is </a:t>
            </a:r>
            <a:r>
              <a:rPr lang="en-GB" sz="3900" b="1" u="sng" dirty="0">
                <a:solidFill>
                  <a:srgbClr val="FF0000"/>
                </a:solidFill>
              </a:rPr>
              <a:t>true</a:t>
            </a:r>
            <a:r>
              <a:rPr lang="en-GB" sz="3900" b="1" dirty="0">
                <a:solidFill>
                  <a:srgbClr val="FF0000"/>
                </a:solidFill>
              </a:rPr>
              <a:t>, whatever is </a:t>
            </a:r>
            <a:r>
              <a:rPr lang="en-GB" sz="3900" b="1" u="sng" dirty="0" smtClean="0">
                <a:solidFill>
                  <a:srgbClr val="FF0000"/>
                </a:solidFill>
              </a:rPr>
              <a:t>honourable</a:t>
            </a:r>
            <a:r>
              <a:rPr lang="en-GB" sz="3900" b="1" dirty="0">
                <a:solidFill>
                  <a:srgbClr val="FF0000"/>
                </a:solidFill>
              </a:rPr>
              <a:t>, whatever is </a:t>
            </a:r>
            <a:r>
              <a:rPr lang="en-GB" sz="3900" b="1" u="sng" dirty="0">
                <a:solidFill>
                  <a:srgbClr val="FF0000"/>
                </a:solidFill>
              </a:rPr>
              <a:t>just</a:t>
            </a:r>
            <a:r>
              <a:rPr lang="en-GB" sz="3900" b="1" dirty="0">
                <a:solidFill>
                  <a:srgbClr val="FF0000"/>
                </a:solidFill>
              </a:rPr>
              <a:t>, whatever is </a:t>
            </a:r>
            <a:r>
              <a:rPr lang="en-GB" sz="3900" b="1" u="sng" dirty="0">
                <a:solidFill>
                  <a:srgbClr val="FF0000"/>
                </a:solidFill>
              </a:rPr>
              <a:t>pure</a:t>
            </a:r>
            <a:r>
              <a:rPr lang="en-GB" sz="3900" b="1" dirty="0">
                <a:solidFill>
                  <a:srgbClr val="FF0000"/>
                </a:solidFill>
              </a:rPr>
              <a:t>, whatever is </a:t>
            </a:r>
            <a:r>
              <a:rPr lang="en-GB" sz="3900" b="1" u="sng" dirty="0">
                <a:solidFill>
                  <a:srgbClr val="FF0000"/>
                </a:solidFill>
              </a:rPr>
              <a:t>lovely</a:t>
            </a:r>
            <a:r>
              <a:rPr lang="en-GB" sz="3900" b="1" dirty="0">
                <a:solidFill>
                  <a:srgbClr val="FF0000"/>
                </a:solidFill>
              </a:rPr>
              <a:t>, whatever is </a:t>
            </a:r>
            <a:r>
              <a:rPr lang="en-GB" sz="3900" b="1" u="sng" dirty="0">
                <a:solidFill>
                  <a:srgbClr val="FF0000"/>
                </a:solidFill>
              </a:rPr>
              <a:t>commendable</a:t>
            </a:r>
            <a:r>
              <a:rPr lang="en-GB" sz="3900" b="1" dirty="0">
                <a:solidFill>
                  <a:srgbClr val="FF0000"/>
                </a:solidFill>
              </a:rPr>
              <a:t>, if there is any excellence, if there is anything worthy of praise, think about these </a:t>
            </a:r>
            <a:r>
              <a:rPr lang="en-GB" sz="3900" b="1" dirty="0" smtClean="0">
                <a:solidFill>
                  <a:srgbClr val="FF0000"/>
                </a:solidFill>
              </a:rPr>
              <a:t>things.’</a:t>
            </a:r>
          </a:p>
          <a:p>
            <a:pPr marL="0" indent="0">
              <a:buNone/>
            </a:pPr>
            <a:r>
              <a:rPr lang="en-GB" sz="3600" dirty="0" smtClean="0"/>
              <a:t>(Philippians 4.8)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xmlns="" val="214638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100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What do you want to be?  </vt:lpstr>
      <vt:lpstr>Slide 2</vt:lpstr>
      <vt:lpstr>Who do you want to be?  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want to be?</dc:title>
  <dc:creator>Claire Law</dc:creator>
  <cp:lastModifiedBy>Owner</cp:lastModifiedBy>
  <cp:revision>8</cp:revision>
  <dcterms:created xsi:type="dcterms:W3CDTF">2016-09-07T17:47:44Z</dcterms:created>
  <dcterms:modified xsi:type="dcterms:W3CDTF">2016-10-07T08:11:25Z</dcterms:modified>
</cp:coreProperties>
</file>