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0" r:id="rId5"/>
    <p:sldId id="261" r:id="rId6"/>
    <p:sldId id="263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D5DFF-9460-436F-B4BF-970DB7D6E177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74563-D92A-439D-A340-1A6EDE0A1A2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62" name="Picture 2" descr="Image result for jar of hon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7200800" cy="667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mage result for bread and hon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225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result for honey for a co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82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innie the pooh and hon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4711512" cy="6609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types of hon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 result for types of hon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7236296" cy="68744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honey bee"/>
          <p:cNvPicPr>
            <a:picLocks noChangeAspect="1" noChangeArrowheads="1"/>
          </p:cNvPicPr>
          <p:nvPr/>
        </p:nvPicPr>
        <p:blipFill>
          <a:blip r:embed="rId2" cstate="print"/>
          <a:srcRect t="14363" b="8818"/>
          <a:stretch>
            <a:fillRect/>
          </a:stretch>
        </p:blipFill>
        <p:spPr bwMode="auto">
          <a:xfrm>
            <a:off x="395536" y="0"/>
            <a:ext cx="8568952" cy="65826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bumle bee"/>
          <p:cNvPicPr>
            <a:picLocks noChangeAspect="1" noChangeArrowheads="1"/>
          </p:cNvPicPr>
          <p:nvPr/>
        </p:nvPicPr>
        <p:blipFill>
          <a:blip r:embed="rId2" cstate="print"/>
          <a:srcRect l="3082" t="22417" r="7548" b="18260"/>
          <a:stretch>
            <a:fillRect/>
          </a:stretch>
        </p:blipFill>
        <p:spPr bwMode="auto">
          <a:xfrm>
            <a:off x="467544" y="332656"/>
            <a:ext cx="8352928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bumle bee"/>
          <p:cNvPicPr>
            <a:picLocks noChangeAspect="1" noChangeArrowheads="1"/>
          </p:cNvPicPr>
          <p:nvPr/>
        </p:nvPicPr>
        <p:blipFill>
          <a:blip r:embed="rId2" cstate="print"/>
          <a:srcRect l="3082" t="22417" r="7548" b="18260"/>
          <a:stretch>
            <a:fillRect/>
          </a:stretch>
        </p:blipFill>
        <p:spPr bwMode="auto">
          <a:xfrm>
            <a:off x="3720021" y="3257600"/>
            <a:ext cx="5423979" cy="3600400"/>
          </a:xfrm>
          <a:prstGeom prst="rect">
            <a:avLst/>
          </a:prstGeom>
          <a:noFill/>
        </p:spPr>
      </p:pic>
      <p:pic>
        <p:nvPicPr>
          <p:cNvPr id="4" name="Picture 2" descr="Image result for honey bee"/>
          <p:cNvPicPr>
            <a:picLocks noChangeAspect="1" noChangeArrowheads="1"/>
          </p:cNvPicPr>
          <p:nvPr/>
        </p:nvPicPr>
        <p:blipFill>
          <a:blip r:embed="rId3" cstate="print"/>
          <a:srcRect t="14363" b="8818"/>
          <a:stretch>
            <a:fillRect/>
          </a:stretch>
        </p:blipFill>
        <p:spPr bwMode="auto">
          <a:xfrm>
            <a:off x="0" y="0"/>
            <a:ext cx="5148064" cy="3954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5</cp:revision>
  <dcterms:created xsi:type="dcterms:W3CDTF">2021-02-14T17:10:47Z</dcterms:created>
  <dcterms:modified xsi:type="dcterms:W3CDTF">2021-02-14T18:00:53Z</dcterms:modified>
</cp:coreProperties>
</file>