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71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9A02D-B91E-461C-93A8-F73478D0AC03}" v="18" dt="2021-01-05T12:59:12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56" d="100"/>
          <a:sy n="56" d="100"/>
        </p:scale>
        <p:origin x="-96" y="-13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8E62E30-5E3A-4574-96A1-5C201ACFB2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73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4B7407F-B7AE-4F29-B647-171B7863FE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4892" y="426113"/>
            <a:ext cx="7942217" cy="60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76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C1EDD3D-D3B2-4D84-9B3D-6326AF0702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7833" y="458460"/>
            <a:ext cx="8436334" cy="594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9520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xmlns="" id="{69C8FAA9-F8C6-47A2-91CC-AD648DF7AF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106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17A7F34E-D418-47E2-9F86-2C45BBC31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xmlns="" id="{A8CB2106-79D8-4423-A25D-C25C45D8D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850" y="918000"/>
            <a:ext cx="6696000" cy="502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901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xmlns="" id="{DCC119D9-B269-4D27-9655-7330FA92FD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431" r="2" b="18766"/>
          <a:stretch/>
        </p:blipFill>
        <p:spPr>
          <a:xfrm>
            <a:off x="318335" y="321733"/>
            <a:ext cx="11550226" cy="6214534"/>
          </a:xfrm>
          <a:custGeom>
            <a:avLst/>
            <a:gdLst/>
            <a:ahLst/>
            <a:cxnLst/>
            <a:rect l="l" t="t" r="r" b="b"/>
            <a:pathLst>
              <a:path w="11550226" h="6214534">
                <a:moveTo>
                  <a:pt x="0" y="0"/>
                </a:moveTo>
                <a:lnTo>
                  <a:pt x="6061984" y="0"/>
                </a:lnTo>
                <a:lnTo>
                  <a:pt x="6061984" y="1786"/>
                </a:lnTo>
                <a:lnTo>
                  <a:pt x="7226327" y="1786"/>
                </a:lnTo>
                <a:lnTo>
                  <a:pt x="7968826" y="1786"/>
                </a:lnTo>
                <a:lnTo>
                  <a:pt x="7968828" y="1786"/>
                </a:lnTo>
                <a:lnTo>
                  <a:pt x="11550226" y="1786"/>
                </a:lnTo>
                <a:lnTo>
                  <a:pt x="11550226" y="2866740"/>
                </a:lnTo>
                <a:lnTo>
                  <a:pt x="8106781" y="6214534"/>
                </a:lnTo>
                <a:lnTo>
                  <a:pt x="7226327" y="6214534"/>
                </a:lnTo>
                <a:lnTo>
                  <a:pt x="7226327" y="6212748"/>
                </a:lnTo>
                <a:lnTo>
                  <a:pt x="6061984" y="6212748"/>
                </a:lnTo>
                <a:lnTo>
                  <a:pt x="5454226" y="6212748"/>
                </a:lnTo>
                <a:lnTo>
                  <a:pt x="0" y="6212748"/>
                </a:lnTo>
                <a:close/>
              </a:path>
            </a:pathLst>
          </a:custGeom>
        </p:spPr>
      </p:pic>
      <p:sp>
        <p:nvSpPr>
          <p:cNvPr id="23" name="Right Triangle 22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4132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xmlns="" id="{AED9F1A1-3921-4743-86D3-2674D021D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60"/>
          <a:stretch/>
        </p:blipFill>
        <p:spPr bwMode="auto">
          <a:xfrm>
            <a:off x="2928000" y="794898"/>
            <a:ext cx="6336000" cy="52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ight Triangle 27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963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xmlns="" id="{CE1598D3-9371-45AE-A4E4-F53DC0243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010000" y="705000"/>
            <a:ext cx="8172000" cy="5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ight Triangle 28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109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xmlns="" id="{CD43782D-D32B-486E-B254-1EC8EC4FC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962"/>
          <a:stretch/>
        </p:blipFill>
        <p:spPr bwMode="auto">
          <a:xfrm>
            <a:off x="2364682" y="766825"/>
            <a:ext cx="7462636" cy="5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08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10</cp:revision>
  <dcterms:created xsi:type="dcterms:W3CDTF">2021-01-05T12:59:15Z</dcterms:created>
  <dcterms:modified xsi:type="dcterms:W3CDTF">2021-02-02T11:55:31Z</dcterms:modified>
</cp:coreProperties>
</file>