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27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/>
          <p:nvPr/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3" y="1143293"/>
            <a:ext cx="703436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77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914" y="5537925"/>
            <a:ext cx="703436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20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8913" y="6314440"/>
            <a:ext cx="1596622" cy="365125"/>
          </a:xfr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1AA9EC0-34A2-4AB9-B267-26C9E13C0286}" type="datetimeFigureOut">
              <a:rPr lang="en-GB" smtClean="0"/>
              <a:pPr/>
              <a:t>02/02/2021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591" y="6314440"/>
            <a:ext cx="5122683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416216"/>
            <a:ext cx="407988" cy="365125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141BB77D-9BD4-4CF3-ADE8-CF73767F58E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773855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22155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pPr/>
              <a:t>02/02/2021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85836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77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/>
          <a:lstStyle>
            <a:lvl1pPr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01AA9EC0-34A2-4AB9-B267-26C9E13C0286}" type="datetimeFigureOut">
              <a:rPr lang="en-GB" smtClean="0"/>
              <a:pPr/>
              <a:t>02/02/2021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41BB77D-9BD4-4CF3-ADE8-CF73767F58E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71369932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pPr/>
              <a:t>02/02/2021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302691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pPr/>
              <a:t>02/02/2021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150031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pPr/>
              <a:t>02/02/2021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945491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pPr/>
              <a:t>02/02/2021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59632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5479"/>
            <a:ext cx="3838776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64147"/>
            <a:ext cx="62484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2621512"/>
            <a:ext cx="3838776" cy="3239537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pPr/>
              <a:t>02/02/2021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707288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557261"/>
            <a:ext cx="3840480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57800" y="0"/>
            <a:ext cx="6172200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952" y="2621512"/>
            <a:ext cx="3840480" cy="3236976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pPr/>
              <a:t>02/02/2021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83428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81600" y="640080"/>
            <a:ext cx="6248398" cy="55841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pPr/>
              <a:t>02/02/2021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91603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0765" y="642931"/>
            <a:ext cx="2446670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2932"/>
            <a:ext cx="7070678" cy="46781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36187" y="5927131"/>
            <a:ext cx="3814856" cy="365125"/>
          </a:xfrm>
        </p:spPr>
        <p:txBody>
          <a:bodyPr/>
          <a:lstStyle/>
          <a:p>
            <a:fld id="{01AA9EC0-34A2-4AB9-B267-26C9E13C0286}" type="datetimeFigureOut">
              <a:rPr lang="en-GB" smtClean="0"/>
              <a:pPr/>
              <a:t>02/02/2021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6187" y="6315949"/>
            <a:ext cx="3814856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5607592"/>
            <a:ext cx="407988" cy="365125"/>
          </a:xfrm>
        </p:spPr>
        <p:txBody>
          <a:bodyPr/>
          <a:lstStyle/>
          <a:p>
            <a:fld id="{141BB77D-9BD4-4CF3-ADE8-CF73767F58E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3" name="Straight Connector 12"/>
          <p:cNvCxnSpPr/>
          <p:nvPr/>
        </p:nvCxnSpPr>
        <p:spPr>
          <a:xfrm>
            <a:off x="0" y="6199730"/>
            <a:ext cx="10260011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36178160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01AA9EC0-34A2-4AB9-B267-26C9E13C0286}" type="datetimeFigureOut">
              <a:rPr lang="en-GB" smtClean="0"/>
              <a:pPr/>
              <a:t>02/02/2021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141BB77D-9BD4-4CF3-ADE8-CF73767F58E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08310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illiam Shakespeare Biography">
            <a:extLst>
              <a:ext uri="{FF2B5EF4-FFF2-40B4-BE49-F238E27FC236}">
                <a16:creationId xmlns="" xmlns:a16="http://schemas.microsoft.com/office/drawing/2014/main" id="{A90A8997-FB5C-4083-8F65-DE15890D6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684" y="801342"/>
            <a:ext cx="10510631" cy="52553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04811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9EC1F00-D6E0-455B-B47C-DFA754589832}"/>
              </a:ext>
            </a:extLst>
          </p:cNvPr>
          <p:cNvSpPr/>
          <p:nvPr/>
        </p:nvSpPr>
        <p:spPr>
          <a:xfrm>
            <a:off x="2423466" y="1798338"/>
            <a:ext cx="22092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Lonely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8E00228-9136-41EF-BA89-7BB4399B869E}"/>
              </a:ext>
            </a:extLst>
          </p:cNvPr>
          <p:cNvSpPr/>
          <p:nvPr/>
        </p:nvSpPr>
        <p:spPr>
          <a:xfrm>
            <a:off x="5951381" y="1859123"/>
            <a:ext cx="47179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Uncomfortable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2D8B115-2541-4407-BE25-B98DF5BC118C}"/>
              </a:ext>
            </a:extLst>
          </p:cNvPr>
          <p:cNvSpPr/>
          <p:nvPr/>
        </p:nvSpPr>
        <p:spPr>
          <a:xfrm>
            <a:off x="1072444" y="2914187"/>
            <a:ext cx="29546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Bedroom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99EFA62-8C74-4EA9-BB56-2ACE4E70F10D}"/>
              </a:ext>
            </a:extLst>
          </p:cNvPr>
          <p:cNvSpPr/>
          <p:nvPr/>
        </p:nvSpPr>
        <p:spPr>
          <a:xfrm>
            <a:off x="5255577" y="3134141"/>
            <a:ext cx="24922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Blanket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08717DD-B5D1-40F7-BAAD-5A3BC476755A}"/>
              </a:ext>
            </a:extLst>
          </p:cNvPr>
          <p:cNvSpPr/>
          <p:nvPr/>
        </p:nvSpPr>
        <p:spPr>
          <a:xfrm>
            <a:off x="1400033" y="4299182"/>
            <a:ext cx="38555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Amazement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FC585612-162A-4D6E-AFFE-703EA1C2A42C}"/>
              </a:ext>
            </a:extLst>
          </p:cNvPr>
          <p:cNvSpPr/>
          <p:nvPr/>
        </p:nvSpPr>
        <p:spPr>
          <a:xfrm>
            <a:off x="6177951" y="584105"/>
            <a:ext cx="36129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Excitement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77DAC2A9-3D73-45E3-998A-370D3350E114}"/>
              </a:ext>
            </a:extLst>
          </p:cNvPr>
          <p:cNvSpPr/>
          <p:nvPr/>
        </p:nvSpPr>
        <p:spPr>
          <a:xfrm>
            <a:off x="8456213" y="2914187"/>
            <a:ext cx="32431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Champion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C74E867-8062-4F11-974A-9350C5A5115E}"/>
              </a:ext>
            </a:extLst>
          </p:cNvPr>
          <p:cNvSpPr/>
          <p:nvPr/>
        </p:nvSpPr>
        <p:spPr>
          <a:xfrm>
            <a:off x="6559703" y="4299182"/>
            <a:ext cx="3793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Fashionable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E15F20C1-4BBB-4548-8A91-76B4B2901C69}"/>
              </a:ext>
            </a:extLst>
          </p:cNvPr>
          <p:cNvSpPr/>
          <p:nvPr/>
        </p:nvSpPr>
        <p:spPr>
          <a:xfrm>
            <a:off x="1087289" y="5485253"/>
            <a:ext cx="22717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Puking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30670E4B-4C2D-4686-85E3-DDC456DD9F56}"/>
              </a:ext>
            </a:extLst>
          </p:cNvPr>
          <p:cNvSpPr/>
          <p:nvPr/>
        </p:nvSpPr>
        <p:spPr>
          <a:xfrm>
            <a:off x="4325007" y="5350565"/>
            <a:ext cx="31069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Olympian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D839A29E-A36E-4A97-9990-3594B57D06E8}"/>
              </a:ext>
            </a:extLst>
          </p:cNvPr>
          <p:cNvSpPr/>
          <p:nvPr/>
        </p:nvSpPr>
        <p:spPr>
          <a:xfrm>
            <a:off x="8705341" y="5684177"/>
            <a:ext cx="19639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Bump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6FB3DE17-7F49-4E4B-914F-334332B9F662}"/>
              </a:ext>
            </a:extLst>
          </p:cNvPr>
          <p:cNvSpPr/>
          <p:nvPr/>
        </p:nvSpPr>
        <p:spPr>
          <a:xfrm>
            <a:off x="1156603" y="683931"/>
            <a:ext cx="2786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Blushing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9501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6FB3DE17-7F49-4E4B-914F-334332B9F662}"/>
              </a:ext>
            </a:extLst>
          </p:cNvPr>
          <p:cNvSpPr/>
          <p:nvPr/>
        </p:nvSpPr>
        <p:spPr>
          <a:xfrm>
            <a:off x="1389329" y="1439305"/>
            <a:ext cx="9413342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i="0" dirty="0">
                <a:effectLst/>
                <a:latin typeface="system-ui"/>
              </a:rPr>
              <a:t>As a tree gives us fruit, healing words give us life. But evil words crush the spirit.</a:t>
            </a:r>
          </a:p>
          <a:p>
            <a:pPr algn="ctr"/>
            <a:r>
              <a:rPr lang="en-US" sz="5400" cap="none" spc="0" dirty="0">
                <a:ln w="6600">
                  <a:solidFill>
                    <a:schemeClr val="accent2"/>
                  </a:solidFill>
                  <a:prstDash val="solid"/>
                </a:ln>
                <a:latin typeface="system-ui"/>
              </a:rPr>
              <a:t>Pro</a:t>
            </a:r>
            <a:r>
              <a:rPr lang="en-US" sz="5400" dirty="0">
                <a:ln w="6600">
                  <a:solidFill>
                    <a:schemeClr val="accent2"/>
                  </a:solidFill>
                  <a:prstDash val="solid"/>
                </a:ln>
                <a:latin typeface="system-ui"/>
              </a:rPr>
              <a:t>verbs 15:4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40869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6FB3DE17-7F49-4E4B-914F-334332B9F662}"/>
              </a:ext>
            </a:extLst>
          </p:cNvPr>
          <p:cNvSpPr/>
          <p:nvPr/>
        </p:nvSpPr>
        <p:spPr>
          <a:xfrm>
            <a:off x="1389329" y="1439305"/>
            <a:ext cx="9413342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i="0" dirty="0">
                <a:effectLst/>
                <a:latin typeface="system-ui"/>
              </a:rPr>
              <a:t>Pleasant words are like </a:t>
            </a:r>
            <a:r>
              <a:rPr lang="en-US" sz="5400" dirty="0">
                <a:latin typeface="system-ui"/>
              </a:rPr>
              <a:t>a </a:t>
            </a:r>
            <a:r>
              <a:rPr lang="en-US" sz="5400" b="0" i="0" dirty="0">
                <a:effectLst/>
                <a:latin typeface="system-ui"/>
              </a:rPr>
              <a:t>honeycomb. They make a person happy and healthy.</a:t>
            </a:r>
          </a:p>
          <a:p>
            <a:pPr algn="ctr"/>
            <a:r>
              <a:rPr lang="en-US" sz="5400" cap="none" spc="0" dirty="0">
                <a:ln w="6600">
                  <a:solidFill>
                    <a:schemeClr val="accent2"/>
                  </a:solidFill>
                  <a:prstDash val="solid"/>
                </a:ln>
                <a:latin typeface="system-ui"/>
              </a:rPr>
              <a:t>Pro</a:t>
            </a:r>
            <a:r>
              <a:rPr lang="en-US" sz="5400" dirty="0">
                <a:ln w="6600">
                  <a:solidFill>
                    <a:schemeClr val="accent2"/>
                  </a:solidFill>
                  <a:prstDash val="solid"/>
                </a:ln>
                <a:latin typeface="system-ui"/>
              </a:rPr>
              <a:t>verbs 16:24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35045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6FB3DE17-7F49-4E4B-914F-334332B9F662}"/>
              </a:ext>
            </a:extLst>
          </p:cNvPr>
          <p:cNvSpPr/>
          <p:nvPr/>
        </p:nvSpPr>
        <p:spPr>
          <a:xfrm>
            <a:off x="1389329" y="1439305"/>
            <a:ext cx="9413342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i="0" dirty="0">
                <a:effectLst/>
                <a:latin typeface="system-ui"/>
              </a:rPr>
              <a:t>What you say affects how you live. You will be rewarded by how you speak.</a:t>
            </a:r>
          </a:p>
          <a:p>
            <a:pPr algn="ctr"/>
            <a:r>
              <a:rPr lang="en-US" sz="5400" cap="none" spc="0" dirty="0">
                <a:ln w="6600">
                  <a:solidFill>
                    <a:schemeClr val="accent2"/>
                  </a:solidFill>
                  <a:prstDash val="solid"/>
                </a:ln>
                <a:latin typeface="system-ui"/>
              </a:rPr>
              <a:t>Pro</a:t>
            </a:r>
            <a:r>
              <a:rPr lang="en-US" sz="5400" dirty="0">
                <a:ln w="6600">
                  <a:solidFill>
                    <a:schemeClr val="accent2"/>
                  </a:solidFill>
                  <a:prstDash val="solid"/>
                </a:ln>
                <a:latin typeface="system-ui"/>
              </a:rPr>
              <a:t>verbs 18:20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927666299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Headlines" id="{3841520A-25F2-4EB8-BE4C-611DB5ABEED9}" vid="{ECD25A4C-D97E-4C12-84B1-63580BFFAEE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Words>70</Words>
  <Application>Microsoft Office PowerPoint</Application>
  <PresentationFormat>Custom</PresentationFormat>
  <Paragraphs>18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Headlines</vt:lpstr>
      <vt:lpstr>Slide 1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Becky May</dc:creator>
  <cp:lastModifiedBy>Owner</cp:lastModifiedBy>
  <cp:revision>3</cp:revision>
  <dcterms:created xsi:type="dcterms:W3CDTF">2021-01-23T16:25:33Z</dcterms:created>
  <dcterms:modified xsi:type="dcterms:W3CDTF">2021-02-02T10:37:27Z</dcterms:modified>
</cp:coreProperties>
</file>