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5" r:id="rId3"/>
    <p:sldId id="266" r:id="rId4"/>
    <p:sldId id="256" r:id="rId5"/>
    <p:sldId id="264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BD5E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56" d="100"/>
          <a:sy n="56" d="100"/>
        </p:scale>
        <p:origin x="-96" y="-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pPr/>
              <a:t>26/01/2021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790" y="1067837"/>
            <a:ext cx="11898420" cy="47223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7600" dirty="0">
                <a:solidFill>
                  <a:srgbClr val="0070C0"/>
                </a:solidFill>
                <a:latin typeface="Sakkal Majalla" panose="020B0604020202020204" pitchFamily="2" charset="-78"/>
                <a:cs typeface="Sakkal Majalla" panose="020B0604020202020204" pitchFamily="2" charset="-78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xmlns="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- up of a syringe and a person's hand&#10;&#10;Description automatically generated with low confidence">
            <a:extLst>
              <a:ext uri="{FF2B5EF4-FFF2-40B4-BE49-F238E27FC236}">
                <a16:creationId xmlns:a16="http://schemas.microsoft.com/office/drawing/2014/main" xmlns="" id="{CC2939EC-1F28-465C-8ADF-8B10B20B5F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382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xmlns="" id="{A6532244-9AE9-4645-891A-F0A1A668BB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13" b="34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9961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icture containing person, wearing, old&#10;&#10;Description automatically generated">
            <a:extLst>
              <a:ext uri="{FF2B5EF4-FFF2-40B4-BE49-F238E27FC236}">
                <a16:creationId xmlns:a16="http://schemas.microsoft.com/office/drawing/2014/main" xmlns="" id="{DA90631C-7060-4849-8CAD-A99FA20103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24" r="-1" b="4984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 descr="Image result for itv dinner date">
            <a:extLst>
              <a:ext uri="{FF2B5EF4-FFF2-40B4-BE49-F238E27FC236}">
                <a16:creationId xmlns:a16="http://schemas.microsoft.com/office/drawing/2014/main" xmlns="" id="{8DEBB370-45D8-4EFC-8BC3-FBFE13766F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4" descr="Image result for itv be">
            <a:extLst>
              <a:ext uri="{FF2B5EF4-FFF2-40B4-BE49-F238E27FC236}">
                <a16:creationId xmlns:a16="http://schemas.microsoft.com/office/drawing/2014/main" xmlns="" id="{FD09C2FE-36DE-41F5-9C0C-8EF5E07F6D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58905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picture containing text, person, older&#10;&#10;Description automatically generated">
            <a:extLst>
              <a:ext uri="{FF2B5EF4-FFF2-40B4-BE49-F238E27FC236}">
                <a16:creationId xmlns:a16="http://schemas.microsoft.com/office/drawing/2014/main" xmlns="" id="{43987AFE-C56F-4292-9189-4B96D2E171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68" b="356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1078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icture containing indoor, person, sink, table&#10;&#10;Description automatically generated">
            <a:extLst>
              <a:ext uri="{FF2B5EF4-FFF2-40B4-BE49-F238E27FC236}">
                <a16:creationId xmlns:a16="http://schemas.microsoft.com/office/drawing/2014/main" xmlns="" id="{4426F81A-8A76-4F8B-BCB5-D83A8CB079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498" r="1" b="432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6247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</Words>
  <Application>Microsoft Office PowerPoint</Application>
  <PresentationFormat>Custom</PresentationFormat>
  <Paragraphs>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Welcome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4</cp:revision>
  <dcterms:created xsi:type="dcterms:W3CDTF">2021-01-17T11:58:56Z</dcterms:created>
  <dcterms:modified xsi:type="dcterms:W3CDTF">2021-01-26T13:46:39Z</dcterms:modified>
</cp:coreProperties>
</file>