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99686-756B-4C3F-B0B7-1D9C1882ED5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37DC1-C56C-4908-9633-0B653A22579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 descr="Sydney Opera House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7 Rejected Proposals for Sydney Opera House | ArchDai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ydney Opera House's Concert Hall closes for first time for renovat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2065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ørn Utzon - Wikipedia, den frie encyklopæd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ørn Utzon | ESCOF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32656"/>
            <a:ext cx="6192688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100</cp:revision>
  <dcterms:created xsi:type="dcterms:W3CDTF">2021-01-22T21:28:25Z</dcterms:created>
  <dcterms:modified xsi:type="dcterms:W3CDTF">2021-01-23T14:09:58Z</dcterms:modified>
</cp:coreProperties>
</file>