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50BA0-C1D4-44C9-9042-CCFC035782F9}" type="datetimeFigureOut">
              <a:rPr lang="en-GB" smtClean="0"/>
              <a:pPr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3CF81-DD65-4C1A-B5AE-DBFE34888C3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15 Amazing Facts About 15 Birds | Mental Flo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268" name="AutoShape 4" descr="19 common British birds in your garden | lovethegard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72" name="Picture 8" descr="19 common British birds in your garden | lovethegarden"/>
          <p:cNvPicPr>
            <a:picLocks noChangeAspect="1" noChangeArrowheads="1"/>
          </p:cNvPicPr>
          <p:nvPr/>
        </p:nvPicPr>
        <p:blipFill>
          <a:blip r:embed="rId2" cstate="print"/>
          <a:srcRect t="8208" r="9261"/>
          <a:stretch>
            <a:fillRect/>
          </a:stretch>
        </p:blipFill>
        <p:spPr bwMode="auto">
          <a:xfrm>
            <a:off x="0" y="3717032"/>
            <a:ext cx="4139952" cy="3140968"/>
          </a:xfrm>
          <a:prstGeom prst="rect">
            <a:avLst/>
          </a:prstGeom>
          <a:noFill/>
        </p:spPr>
      </p:pic>
      <p:pic>
        <p:nvPicPr>
          <p:cNvPr id="11276" name="Picture 12" descr="Toucan | San Diego Zoo Animals &amp; Pla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9409" y="3645025"/>
            <a:ext cx="5014591" cy="3212976"/>
          </a:xfrm>
          <a:prstGeom prst="rect">
            <a:avLst/>
          </a:prstGeom>
          <a:noFill/>
        </p:spPr>
      </p:pic>
      <p:pic>
        <p:nvPicPr>
          <p:cNvPr id="11280" name="Picture 16" descr="The Barn Owl | EEK Wisconsin"/>
          <p:cNvPicPr>
            <a:picLocks noChangeAspect="1" noChangeArrowheads="1"/>
          </p:cNvPicPr>
          <p:nvPr/>
        </p:nvPicPr>
        <p:blipFill>
          <a:blip r:embed="rId4" cstate="print"/>
          <a:srcRect l="20579" r="10122"/>
          <a:stretch>
            <a:fillRect/>
          </a:stretch>
        </p:blipFill>
        <p:spPr bwMode="auto">
          <a:xfrm>
            <a:off x="4571999" y="0"/>
            <a:ext cx="4559511" cy="3645024"/>
          </a:xfrm>
          <a:prstGeom prst="rect">
            <a:avLst/>
          </a:prstGeom>
          <a:noFill/>
        </p:spPr>
      </p:pic>
      <p:pic>
        <p:nvPicPr>
          <p:cNvPr id="4098" name="Picture 2" descr="Long-billed Curlew Identification, All About Birds, Cornell Lab of  Ornithology"/>
          <p:cNvPicPr>
            <a:picLocks noChangeAspect="1" noChangeArrowheads="1"/>
          </p:cNvPicPr>
          <p:nvPr/>
        </p:nvPicPr>
        <p:blipFill>
          <a:blip r:embed="rId5" cstate="print"/>
          <a:srcRect r="25956"/>
          <a:stretch>
            <a:fillRect/>
          </a:stretch>
        </p:blipFill>
        <p:spPr bwMode="auto">
          <a:xfrm>
            <a:off x="0" y="0"/>
            <a:ext cx="4596524" cy="3789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uy Rose Fragrant Cloud | J Parker Dutch Bulb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04456" cy="4104456"/>
          </a:xfrm>
          <a:prstGeom prst="rect">
            <a:avLst/>
          </a:prstGeom>
          <a:noFill/>
        </p:spPr>
      </p:pic>
      <p:pic>
        <p:nvPicPr>
          <p:cNvPr id="10244" name="Picture 4" descr="Daffodils: How to Plant, Grow, and Care for Daffodil Flowers | The Old  Farmer's Alman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5076056" cy="3572372"/>
          </a:xfrm>
          <a:prstGeom prst="rect">
            <a:avLst/>
          </a:prstGeom>
          <a:noFill/>
        </p:spPr>
      </p:pic>
      <p:pic>
        <p:nvPicPr>
          <p:cNvPr id="10248" name="Picture 8" descr="10 Surprising Facts about Snowdrops"/>
          <p:cNvPicPr>
            <a:picLocks noChangeAspect="1" noChangeArrowheads="1"/>
          </p:cNvPicPr>
          <p:nvPr/>
        </p:nvPicPr>
        <p:blipFill>
          <a:blip r:embed="rId4" cstate="print"/>
          <a:srcRect l="4394" r="18870"/>
          <a:stretch>
            <a:fillRect/>
          </a:stretch>
        </p:blipFill>
        <p:spPr bwMode="auto">
          <a:xfrm>
            <a:off x="0" y="3862373"/>
            <a:ext cx="4392488" cy="2995627"/>
          </a:xfrm>
          <a:prstGeom prst="rect">
            <a:avLst/>
          </a:prstGeom>
          <a:noFill/>
        </p:spPr>
      </p:pic>
      <p:pic>
        <p:nvPicPr>
          <p:cNvPr id="10252" name="Picture 12" descr="Daisy Care - How to Plant &amp; Grow Outdoor Daisy Flowers in a Garden"/>
          <p:cNvPicPr>
            <a:picLocks noChangeAspect="1" noChangeArrowheads="1"/>
          </p:cNvPicPr>
          <p:nvPr/>
        </p:nvPicPr>
        <p:blipFill>
          <a:blip r:embed="rId5" cstate="print"/>
          <a:srcRect l="29254"/>
          <a:stretch>
            <a:fillRect/>
          </a:stretch>
        </p:blipFill>
        <p:spPr bwMode="auto">
          <a:xfrm>
            <a:off x="4067945" y="3523978"/>
            <a:ext cx="5076056" cy="3334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Red Apple PNG Image | Apple fruit, Watercolor fruit, Apple pi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2" name="Picture 6" descr="Blackberries - Assortment - Special Fru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9466" y="0"/>
            <a:ext cx="4804534" cy="3709004"/>
          </a:xfrm>
          <a:prstGeom prst="rect">
            <a:avLst/>
          </a:prstGeom>
          <a:noFill/>
        </p:spPr>
      </p:pic>
      <p:pic>
        <p:nvPicPr>
          <p:cNvPr id="9224" name="Picture 8" descr="Grapefruit | Co+op, welcome to the ta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665983"/>
            <a:ext cx="4788024" cy="3192016"/>
          </a:xfrm>
          <a:prstGeom prst="rect">
            <a:avLst/>
          </a:prstGeom>
          <a:noFill/>
        </p:spPr>
      </p:pic>
      <p:pic>
        <p:nvPicPr>
          <p:cNvPr id="9220" name="Picture 4" descr="Gala Apples Fresh Produce Fruit, 3 LB Bag: Amazon.com: Grocery &amp; Gourmet  Fo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67944" cy="4067944"/>
          </a:xfrm>
          <a:prstGeom prst="rect">
            <a:avLst/>
          </a:prstGeom>
          <a:noFill/>
        </p:spPr>
      </p:pic>
      <p:pic>
        <p:nvPicPr>
          <p:cNvPr id="9226" name="Picture 10" descr="File:Kiwi aka.jpg - Wikiped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823313"/>
            <a:ext cx="4067943" cy="3034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Where to Find the Cutest, Most Amazing Animals on the Web | WI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013426" cy="3501008"/>
          </a:xfrm>
          <a:prstGeom prst="rect">
            <a:avLst/>
          </a:prstGeom>
          <a:noFill/>
        </p:spPr>
      </p:pic>
      <p:pic>
        <p:nvPicPr>
          <p:cNvPr id="22534" name="Picture 6" descr="Top ten most popular animals still endangered - Cosmos Magaz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12783" cy="3456384"/>
          </a:xfrm>
          <a:prstGeom prst="rect">
            <a:avLst/>
          </a:prstGeom>
          <a:noFill/>
        </p:spPr>
      </p:pic>
      <p:pic>
        <p:nvPicPr>
          <p:cNvPr id="22536" name="Picture 8" descr="Zebra Facts | Live Scien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3356992"/>
          </a:xfrm>
          <a:prstGeom prst="rect">
            <a:avLst/>
          </a:prstGeom>
          <a:noFill/>
        </p:spPr>
      </p:pic>
      <p:pic>
        <p:nvPicPr>
          <p:cNvPr id="22538" name="Picture 10" descr="Animal conservation groups to sue federal government over dwindling giraffe  population - ABC Ne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1" y="3356992"/>
            <a:ext cx="4211960" cy="350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11</cp:revision>
  <dcterms:created xsi:type="dcterms:W3CDTF">2021-01-20T18:02:24Z</dcterms:created>
  <dcterms:modified xsi:type="dcterms:W3CDTF">2021-01-21T18:31:56Z</dcterms:modified>
</cp:coreProperties>
</file>