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0" r:id="rId6"/>
    <p:sldId id="261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8B978-F883-4D7D-AFB7-EA975E040DA2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F66A9-7EE7-43D0-8D89-719C894CC37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alories in Sunflower Seeds: Are They Healthy?"/>
          <p:cNvPicPr>
            <a:picLocks noChangeAspect="1" noChangeArrowheads="1"/>
          </p:cNvPicPr>
          <p:nvPr/>
        </p:nvPicPr>
        <p:blipFill>
          <a:blip r:embed="rId2" cstate="print"/>
          <a:srcRect l="8543" r="13411"/>
          <a:stretch>
            <a:fillRect/>
          </a:stretch>
        </p:blipFill>
        <p:spPr bwMode="auto">
          <a:xfrm>
            <a:off x="0" y="0"/>
            <a:ext cx="918114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ooting for each other: how sunflowers work together | News | The Times"/>
          <p:cNvPicPr>
            <a:picLocks noChangeAspect="1" noChangeArrowheads="1"/>
          </p:cNvPicPr>
          <p:nvPr/>
        </p:nvPicPr>
        <p:blipFill>
          <a:blip r:embed="rId2" cstate="print"/>
          <a:srcRect l="12486" r="11806"/>
          <a:stretch>
            <a:fillRect/>
          </a:stretch>
        </p:blipFill>
        <p:spPr bwMode="auto">
          <a:xfrm>
            <a:off x="-1" y="0"/>
            <a:ext cx="924073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Pea Planting - Harvest to Tab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Best Companion Plants for Garden Pe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0" name="AutoShape 4" descr="Best Companion Plants for Garden Pe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2" name="Picture 6" descr="Peas: Planting, Growing, and Harvesting Pea Plants | The Old Farmer's  Almana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Yellow Mustard Seeds - 200g: Amazon.co.uk: Groc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6984776" cy="5338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Mustard Tree and the Kingdom of God - Crossroads Initiative"/>
          <p:cNvPicPr>
            <a:picLocks noChangeAspect="1" noChangeArrowheads="1"/>
          </p:cNvPicPr>
          <p:nvPr/>
        </p:nvPicPr>
        <p:blipFill>
          <a:blip r:embed="rId2" cstate="print"/>
          <a:srcRect l="11979" r="1085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re Acorns Poisonous to Horses? - Expert how-to for English Rid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136904" cy="63739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Britain's symbolic oak tree is 'vulnerable' to pests and climate change,  experts warn | Daily Mail Online"/>
          <p:cNvPicPr>
            <a:picLocks noChangeAspect="1" noChangeArrowheads="1"/>
          </p:cNvPicPr>
          <p:nvPr/>
        </p:nvPicPr>
        <p:blipFill>
          <a:blip r:embed="rId2" cstate="print"/>
          <a:srcRect b="6178"/>
          <a:stretch>
            <a:fillRect/>
          </a:stretch>
        </p:blipFill>
        <p:spPr bwMode="auto">
          <a:xfrm>
            <a:off x="-1" y="0"/>
            <a:ext cx="913024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</cp:revision>
  <dcterms:created xsi:type="dcterms:W3CDTF">2021-01-22T20:31:07Z</dcterms:created>
  <dcterms:modified xsi:type="dcterms:W3CDTF">2021-01-22T20:42:48Z</dcterms:modified>
</cp:coreProperties>
</file>