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EECF-2F14-4070-B170-567A08DF284C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D7CF-6733-432B-982F-84CAB05D343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EECF-2F14-4070-B170-567A08DF284C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D7CF-6733-432B-982F-84CAB05D343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EECF-2F14-4070-B170-567A08DF284C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D7CF-6733-432B-982F-84CAB05D343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EECF-2F14-4070-B170-567A08DF284C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D7CF-6733-432B-982F-84CAB05D343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EECF-2F14-4070-B170-567A08DF284C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D7CF-6733-432B-982F-84CAB05D343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EECF-2F14-4070-B170-567A08DF284C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D7CF-6733-432B-982F-84CAB05D343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EECF-2F14-4070-B170-567A08DF284C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D7CF-6733-432B-982F-84CAB05D343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EECF-2F14-4070-B170-567A08DF284C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D7CF-6733-432B-982F-84CAB05D343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EECF-2F14-4070-B170-567A08DF284C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D7CF-6733-432B-982F-84CAB05D343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EECF-2F14-4070-B170-567A08DF284C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D7CF-6733-432B-982F-84CAB05D343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EECF-2F14-4070-B170-567A08DF284C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D7CF-6733-432B-982F-84CAB05D343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DEECF-2F14-4070-B170-567A08DF284C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7D7CF-6733-432B-982F-84CAB05D343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144f2a3a2f948f23fc61-ca525f0a2beaec3e91ca498facd51f15.ssl.cf3.rackcdn.com/uploads/food_portal_data/recipes/recipe/hero_article_image/1034/378bc411604e3ca20ecd/letterbox_SimnelCake.jpg"/>
          <p:cNvPicPr>
            <a:picLocks noChangeAspect="1" noChangeArrowheads="1"/>
          </p:cNvPicPr>
          <p:nvPr/>
        </p:nvPicPr>
        <p:blipFill>
          <a:blip r:embed="rId2" cstate="print"/>
          <a:srcRect l="19597" r="6068"/>
          <a:stretch>
            <a:fillRect/>
          </a:stretch>
        </p:blipFill>
        <p:spPr bwMode="auto">
          <a:xfrm>
            <a:off x="0" y="-1"/>
            <a:ext cx="9144000" cy="69153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 descr="https://www.joyofbaking.com/images/facebook/hotcrossbuns.jpg"/>
          <p:cNvPicPr>
            <a:picLocks noChangeAspect="1" noChangeArrowheads="1"/>
          </p:cNvPicPr>
          <p:nvPr/>
        </p:nvPicPr>
        <p:blipFill>
          <a:blip r:embed="rId2" cstate="print"/>
          <a:srcRect l="6338"/>
          <a:stretch>
            <a:fillRect/>
          </a:stretch>
        </p:blipFill>
        <p:spPr bwMode="auto">
          <a:xfrm>
            <a:off x="0" y="0"/>
            <a:ext cx="925296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loveincorporated.blob.core.windows.net/contentimages/main/9a0fbbf5-ec57-45ef-9efc-f32e8e0b4097-choc-egg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548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3</cp:revision>
  <dcterms:created xsi:type="dcterms:W3CDTF">2020-12-15T21:21:27Z</dcterms:created>
  <dcterms:modified xsi:type="dcterms:W3CDTF">2021-01-12T13:43:04Z</dcterms:modified>
</cp:coreProperties>
</file>