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9F2F-B8E4-40D6-BD94-19EFB3D121A4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072C-7C10-4889-BF33-DB171D77BD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9F2F-B8E4-40D6-BD94-19EFB3D121A4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072C-7C10-4889-BF33-DB171D77BD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9F2F-B8E4-40D6-BD94-19EFB3D121A4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072C-7C10-4889-BF33-DB171D77BD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9F2F-B8E4-40D6-BD94-19EFB3D121A4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072C-7C10-4889-BF33-DB171D77BD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9F2F-B8E4-40D6-BD94-19EFB3D121A4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072C-7C10-4889-BF33-DB171D77BD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9F2F-B8E4-40D6-BD94-19EFB3D121A4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072C-7C10-4889-BF33-DB171D77BD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9F2F-B8E4-40D6-BD94-19EFB3D121A4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072C-7C10-4889-BF33-DB171D77BD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9F2F-B8E4-40D6-BD94-19EFB3D121A4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072C-7C10-4889-BF33-DB171D77BD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9F2F-B8E4-40D6-BD94-19EFB3D121A4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072C-7C10-4889-BF33-DB171D77BD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9F2F-B8E4-40D6-BD94-19EFB3D121A4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072C-7C10-4889-BF33-DB171D77BD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9F2F-B8E4-40D6-BD94-19EFB3D121A4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072C-7C10-4889-BF33-DB171D77BD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39F2F-B8E4-40D6-BD94-19EFB3D121A4}" type="datetimeFigureOut">
              <a:rPr lang="en-GB" smtClean="0"/>
              <a:pPr/>
              <a:t>12/01/2021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1072C-7C10-4889-BF33-DB171D77BD6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s://www.finefruitsdirect.co.uk/images/stories/virtuemart/product/leek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1" y="404664"/>
            <a:ext cx="8742727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www.almanac.com/sites/default/files/styles/opengraph/public/image_nodes/daffodil.jpg?itok=kELb7ZSC"/>
          <p:cNvPicPr>
            <a:picLocks noChangeAspect="1" noChangeArrowheads="1"/>
          </p:cNvPicPr>
          <p:nvPr/>
        </p:nvPicPr>
        <p:blipFill>
          <a:blip r:embed="rId2" cstate="print"/>
          <a:srcRect l="20619" t="8778" b="5726"/>
          <a:stretch>
            <a:fillRect/>
          </a:stretch>
        </p:blipFill>
        <p:spPr bwMode="auto">
          <a:xfrm>
            <a:off x="0" y="0"/>
            <a:ext cx="9144000" cy="68556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historic-uk.com/assets/Images/leekwelshguards.jpg?13909003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232924"/>
            <a:ext cx="4752528" cy="63921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data:image/jpeg;base64,/9j/4AAQSkZJRgABAQAAAQABAAD/2wCEAAkGBxMTEhUSEhMVFhUVFxcXGRUWGBcWFxUXFxUXFxUVGBUYHSggGBolHRUVITEhJSkrLi4uFx8zODMtNygtLisBCgoKDg0OGhAQGy0mICUtLS0tLS0tLS0tLS0tLS0tLS0tLS0tLS0tLS0tLS0tLS0tLS0tLS0tLS0tLS0tLS0tLf/AABEIAKMBNgMBEQACEQEDEQH/xAAcAAABBQEBAQAAAAAAAAAAAAAEAgMFBgcBAAj/xABBEAACAQIDBQUFBgQEBwEBAAABAgMAEQQhMQUSQVFhBiJxgZEHE6Gx0TJCUsHh8BQjYnIzU4KyQ2ODkqLC8cM0/8QAGwEAAgMBAQEAAAAAAAAAAAAAAAMBAgQFBgf/xAA4EQACAQMDAgQEBQQBAwUAAAAAAQIDBBESITEFQRMiUWEGMnGBkaGx0fAUQsHhI1KS8RUzU2Jy/9oADAMBAAIRAxEAPwDSMHJegAphQAkGgAiF6ACJ4t4XoAhcRFagBEUljQBKxMHFuNAAk8VqABGWgBUbUAFRPQAfBJQA8TQA1Kt6AApUoAEljoAFYUAOxPQAdC9ABSGgBdACGWgBiWOgADERUAAMLGgAmCWgA2KSgA6BqAC0oAdAoA8VoA9uUAMYiHKgCGxUNAEdMlAAjUAPwPQBJ4eSgAPAzUATaZigBthQB1GoAOw0lADWPw3EUAQ0qWNAD2EnsaAJORQwuKAI6WOgAcigB2JqADInoAMRr0ABnacXv/4YODLuGQoMyqBlW7WyW5cWBzOfKoyTpeNWNh6RakgFkSgAOWOgBkZUAEwPQAdG1AD6mgBRFADbrQALPHx4DjQBUcd2ow3vkw8TGaV23QsVio5lpD3bAAk2JOWlV1rOBzt6kYa2sL3JYZVYSEQyUASOGegCSjNADy0ALtQB0CgDpWgCNxmHoAhsTFQBHTJQA0htQAdh5KAAMLLY0AWPZ018qACZo6AB6AHonoAkY23hY0AROPw9qAI05GgCv7S9o0cDtFFGZWUlSxbcQMMiAbEtY9Ldaz1biMHg7Fl0atcxU8qMfci5vaTNr/DReTv9KR/W+x0n8M+lT8v9jK+0o/ewo/0y/VKuryPoKn8N1VxNfgFQ+0iD78My+G435imRuYMx1eh3NPfZkfj/AGkTk2gjSNfxP338bCyg+tJnef8ASjoW3w6sZrT/AA/cgMZ2qxk2T4iQjkpEa+YjtvDpnSpVqjW7Olb9MtYy8lPPu90WH2XTFcU5WGSQMm4WQLuxkurFpGYgD7OmZPKm2md2znfEago04xaWM7f6NaNbjyo060ADyJQAJIlACUNABsL0AFoaAHb0AUztH7Q8PBdIP58gyuptEp6v97wW/iKRUuIx2W7OtZ9Hr1/NLyx9X/hdzNNudosVi/8AGkO5/lr3U/7OPi1zWGdxKR6i06NRpYaW/q+fsuxP+yrAq080ls440A/6rNc+NoreZrRab5ZyPiN6HCnHjdmgTxWraeYGQbUAGYaWgCVTEqq7zsqqNWYhQPM5UBzwV7avtIwMNwjNOw4RC6+crWT0JpU68I8s32/TLmt8sdvV7IRsrHbTx9nAXA4c6Nb3mIcc03xuqOpXwvRGUpb4wUr0qNHyqWqXtwv3LhgcIIl3VLtncs7M7MTqSzH4DIcAKaYwoUANzR3FAENjIKAIjEx0AR8gtQAuGSgAWUbrUAFPthMPGZZN7cUjeKjeKgm28QM7C4va9Q3jctGLk1FFl2ZtKHEx70MiSD+kgkeI1B6GhST4JnTlB4ksHpFqSgJjdoRwLvzOqKOLG2fIcz0FQ2luy8Kcpy0xWWVfGe1GFMoIXlP4mPukPhcFvVRWad3Bcbnatvh66q7zxFe/JDY/2j4uQHcWBB0RnYf6max/7aQ719kden8MUkvPNv6bfuVfG9rMc174hhxsqxp8VUH41CuZsmXRLSGyTeN92QZJPE3Od9ST1vSW99zpqGKajTePQVhTJcgvccAVXLxPGrSdPGyEUIXam9U9u2y/UdljPP4UrK9Do6J4xq/IatRkq44W+43vC/Pob5fCm4eDH4kXNt7+zzsT/Y3BQ4jFxxTtZCCbZr7xhbdj3uF8zln3bcavQppz8xk6ve1aVD/h+7xwblgoEjQRxoqINFUBQPIV0ksbHh5Scnl7sfNSQcNADbLQANLHQAMy0AORNQBDbb7cYbDXUH30o+5GRYH+t9F8Mz0pNStGHPJ0LPple6fkWF6vgzjtB2txOMurvux/5SXWP/UdZD4m2WgrDVuJS52R6yy6PQoPKWuXq+F9iEC/v6cqzOWTuQpJbvd/zg6aqMJnspt9sFMZN3fR13ZEuASAbqyk/eGdr5G5GWo1W9fw3jscTrHTP6uClF4lHj39i/nt9gGW+/ID+H3Tk+FwCvxrf48MZyePfSrrVhQ/Pb8SvbR9oiD/AAYHbq7BR6LvfMVR3Mexpp9ErP5mvtv/AK/MgMV23xr5K6RD/lpc+F3J9RSpXT7HRo9Cpr523/P53It8Q0rb0zvK18jIzObngAePgKzyqTm8ZOxRtLW3i5YW3dmt9iOwaoFxGLUNLkViOaRcQWGjyfBeFyL1toW6hu92eY6n1mpct06e0P1+poNaThnRQB0GgBVAEVt3FxQRNNM4RF1J+AAGZY6ADM1DaSyy9OnKpJRistlC7L7ekxs2JYjciQRiNMt4bxkuzsNWO6MhkNM9SulV8TLXBtvrF2miMnu1l+xK4iOmnPBCbUAEbTgsaAAoHGasAQQQQcwQciCOVAJ44KXtzs8+Ef30W8YTo6kh4b/dZhmF5N5HPXn1qMoeaB67pvUqNzFUblJvs2uf9nE7W42G1sQzLykAkHhdhvfGlwuai25N9x0SyktWNP0YfhO0a4xlOLw2Dcr3Q8sv8OQL52V94+grVCpr+ZI8/c2X9K26Ep/9rX5lywnZ/Zr23YsO39r7w+DU7w6fojnu9u1zOX4skF7F4Bhb+GUdVZ1PqGqPBg+yJj1K7i9qj/Ezztx2FfDMXwytLAVLG7KXjI1UgkM44iwJ1881W2efIdyw63HQ43Cy/X1+pD7E2LGsgkxk+HRFP+CZFdmyIN/dtlqpGuhuBVqdGMfmwIvOo3FfahFpe2Qjbi7M3ScO8iyDQKrtGTyPvLWHUHLkaipGi+BtlW6nCS1JuPvsQEcm8KwSWGeqpVFOORtloyXaBhk1tBfne9/lTnvH1OavJV08L9f2Hla2hIIzBGRBGhBGh60tNp5RrlCNSLjJbMv+we32MyEkBxCDItGjBxbXNQVJ6WHjW6nXm+UeUvek2sM+HVSfpJ/5NMwOLWWNZFDAMLgMpVh0ZTmDWxHnWsPA8aCDhoAQy0AVbtJ2sw+FJQn3ko/4aWJU/wBbaJ4HPpSqlWMOTdadOr3T8i29XwZvtztZiMRdS3u0P/DjuLjkzat8B0rHO4nPjZHprbo9vb4dTzS/nb9yEVfIchWdvHB2YwctpbL0Q4KU9zXHCXoe3xwz8PrpU6fUPGX9u/0PFvAfE+lSkhcqku+F+bE7t/1z+FTqwV8Ny/3+wtF55+OnpUa/Qs6K7vP89BySO4qclJRwButWFNEn2YxccWLgkl+wr3J4LkQrHoGKnyp1BpTTZzeqwqVLWShyfQezcUGAIIIIuCDcEHiCNRXTR4bGCToIOUAdoAiu0faGHBx+8mbM33IxbfkPJR8ychVJzjBZZotrWpc1FCmssxftJ2hmxsm/KbKL7kQPcjB/3MeLHysMq5Vau6j9j33TOj07OOXvJ8v9iweylbtih0hPxmH5Vssn5Wef+J1/zwfsXLEw1sPMkXPFnQBMbTw2tAFYxClTQBJbPxFxY5g5EHMEcQRQBF7Z9nqTKWwjBGOsL392f7GGcfhmOVqy1LaMt47M7tj1ypSXh1lqj+ZCbD7AGQPHif4iGVDrZGikUnulXAsSNCL30PHKsbWLXm5NFfr9aEv+NqUe2Vv9GO4n2XfgxCn++L8w35UO0XZlY/EMn89OLA29mWJH2Hw7ebr/AOhqjtZ9pGiHX7b+6j+n7Edt3sbiMJF72RISu8FujXsWvYm6jLK3iRS528oLMnsbrfrFvcTVOlTxJ8ZxgrUyPwCjz/SlJwOjONw1skl9QnZHZ+fFMRGCwGRYndRb8C3E2tkOelaKcZT+VYRx7y4p27xWk2/Rf5GcVhngkeNxZkNmFy3gwvqCLHwNLqQw9L5NdncqUPFh8vdcsSZCTbS+fUAc+v68qXpilk2eNUnJQ4zuvZfuJEZuTln0zv8A/LelQ57YLRt5Kbbw8+3c7VUNexY9i9qsZg1RRcw/dSVCFIJudx7Ai9zoSOla4VqkEsrY8/X6dZXUm6c0pez7mu9n9sJioVmjuA1wVOqsDZlPh8cq3RkpLKPKV6MqNR058okqsKGcZikiRpJGCIouzHIAVDeN2TGLk9KW7Mt7U9vpZrx4beii0L6SuOhH+GPDvdRpWCrd9oHrenfD62qXP/b+5R3a2X7H1NZUm92eglKNP/jhhfojijkD4nKp+pSKx8qy/Vi7HiQP3zNCx2J8y5eDm6ORPjp8cvSoeSY6XwnIUATx8h9arlLg0KEny8L0R0WHIVG7Lrw4eiO746+QNRpDxo9sv7CWfp6kCrKIuVb2/HA7FMTw+Z/IVZRSEupN8L+fkIxETdP35mrLSJkqrH9kdnsTic4hZf8AMbJPI6t5A1op0dfY5F31KNu9Lll+iRpHY3svJhCCcbMRe5iQKsJ6FWDeo3TW2ENKweYurl156mkjSMLiQe7cXte3G3OrmUJoAq/artcMOPdwKJZzoL/y4+sjcf7RmemtLnU0rYdQpwnLzy0r15/AxnbmMlkleWZ/eyZAt90Hgi8FUE2sMta5U5SqT8x9Cs429rbrwVhvjPLfuCF7WF872+BJ+VKWN2dGo5RUF3b/ANl69k0w/iZ4/wAcIYf9N7f/AKVusXyjynxTT3py+qNExMVdA8iRs0NAE7tCCgCp7VwtAEXh5N02oAi8Z2jxWzp0JkM+HkuQsm7vrukb6BwBmN5SCb3vbhekVKkoNd0dWztKV3TlFPE1+DNLwG0YsTCs8TXRhe+hFvtBhwYZginJ53RzJwlCWmSwxiKZJFEkbq6MLhkIZSOYIyNSVwdRrUAI2vgExOHkgcEh14ahh3kYX4hgDVZRUlhjKNWVKoqkeU8mT9iey5x3vS5KLGlr55Tt9kEcQtiSvUVgoW6blqPXdV6w6caXhPd+Z/sX9tm/weCKRgFoYWbkHkCFmY35tf1relpjhdjyVSo61Rzny2Yg7liXYks2ZY6sTqSeNcuU23ue+o0KdOCUNseh2E5353/K3yqJ8DKPzqT3zkfaknQ5EEfvX4VaMsPIivS8SDi+6wajsftphsQBFMvu3aylXAaJieAbQA/1Acq6sK8Kmx4O66VcW2ZYyvVFs2XgooVKQxrGpJYqosLmwJtw0FNSS4ObOcpvMnlkkpqSplHtP2y0mJ/hgf5cIUkfilZd6552VgB4msF5UedKPW/DllFxdxLnhe3qUtzy1P7vWKK9T09WTW0eWJVAPrQ5NhToQgtlv6iDvX4AeNz8rVZaUJkq0nhJJfmLC8SR5/qatnPYS6eneTQseJPgPzAqPsXUl6t/QQydD5n/AO1XPuMUc/2v7v8A8nVXwHgKhyHRpS9l9EK3epP75Co1F/BXdtngoGlRl9y6pxXCFA1BLReuwfZEYoe/xA/kAkKmnvmBsSf+WCLf1G/AZ9C2oZ80vseP631Zxk6FH7v/AAi+YrChcgAAMgALAAcABoK3nk9+QCfEiJWdjZVBJ8qhvAET2O7Sq2IlMjbpl3Ql9AFvZb8DnVE99yiZKdrNvl/5MRNh9tgftH8NxwHHnVZyzsS2Uzar+6UBf8WTJR+EcXPh86TJ4RVvBGPsstugsNxcyATdn0zysAB46nS1ZZNNYOjZdTdrmpjVPtnhCMXglUd7dGRsONyMjln51Hh5WxNt1i5hcKrUm2s7hHYHaAix8JOQZmhJP/MFl/8AP3dNtl4dRL1O1fXsup2k6kYYjBr67m1TpXSPLgEsdAE9OlxQBXtqYQEEEZHIjmKAMc7WQNgMQrYYlVkBJQ3MdwRcWJz1v051nqPQ8o61lSjdU3TkllcPv/sD7SbWGIXDSDLuyArruvdN4f7T4EUq4lqimjo9GpeBXqQlzsTHZ7tcMJgZII95ppmkN/uwghYr/wBTWQsAOYvRGqqdNLuTcWFS9vJVMYimk33f0LZ7J8KRhZXv3WlIVfw7qKCbcCb/AAFNtk1T3Of1yUHdtQWMJIt0i1oOOKiegArDqovuqBvHeNgBvNYAsbanIZ9KAKB7XtogRxYdXW7tvSKCN7cUdwMOCljfqUFZrqTUMI7fQqEZ3Gua2S+2exlMkXlXPjL1PYVKK5jt9AWM2sb6WPhfXzNPe5zYNwaec43+nqHqaytHbjIk+zSwHFRDFW9ySQ1yQt907m8Rou9b86dbaXPzHM6066t80c5zvjnBoG0+wGDlXehvHcZFG30P+libjwIrfK3g91seSo9Xuqe0nqXoyf2LBJHDHHK4d0XdLi/etkpN+NrX63pyWFg5s5KUm0sEtG1SVMY7erbaGI6lD6wx1yrtf8h7z4dlmzx7sr6HMny+v76Ul7LB14eebn9l/k7IDwt51C09y1R1MeTH3G908fnb5Cral2E+HUfzb/fApMvujyqM+4aGv7AhW6H4fWpwRqa5izzEdfQ1Diy8asVyM7w5iquLHRqwfcVVcDk0+D1BIl9DVoLMkhFzNwpSkuyf6H0ZgMMsUaRILKiqoHRQAK7iWFg+Uybk3JisVGCL1JBjva7tWswaOIWiDZPxkI4gcE0I4npSXUUuBtzbyoqKny1nHovcB7LQM5MrfZGQ6np0FJlLLMuC0YiVIUMsmg0HFjwUDnRwWIjBRSOTO+TPofwINAo/PxNIk3LgW3kexMhACpkB6/pURilyQROJw1s2YZ8+PrmaagwPbI2XDijFh4nmTEszXew90ir3g9sm3hbhxtV1RUmn3OtY9TqW9KVHCcZco22FXEa+9Klwo3ytwpa3eIB0BOdq2GEZkSgCYNAAONgvQBRO2uwP4iFkFgwIZCeDD8iLjzqs46lg0W1d0KqmjGMdg5YW3JFKEG9joeF1Oh8RWKScVpkeno1adaSq03uufuSfZfZL4qX3SMFsCzO2YVb67o+0TfIXHHMVSNHW9xtx1JWlPjMm9v3N27N7Njw0CwR3IW5JbVmY3Zj+8sq6CioLB5GvWnXqOpPlhjgHTOqwqwmsxaYpprkFIsaYQexO0o4YzJK6oq8WNhfgOpPIVDaW7LQhKbUYrLMFmxTSs0sh3nclmJ1JOuvpbgABXGqybm2z6bYUadO3jCK4W/175GTGPCoUi9SiknjYAC2AyyFvE3HLx9a0dzjpeVNrZfnkew78DqKVNd0bbeo8aZcoNw8DO6xoLs7KqjS5Y2GZ0zNVjBylhGivcRo0nUlwjQNidjMdhZEkinitvL7yMNIFZbjfFt2zG17GwN66NOjKD+b7Hi77qdvdRa8LD7STL2y1pOIKDWBJNgMyTkAOJJoAxDtVtJcRi5pYzdGYBW5qihAw8d248a5dxJOeT3fRqU6dqod28v2/2RwFZt2d1JRWFweZL8SPA1KeBdSnr3Tf2EbluF/An5E1bIrw9PKz9GeAB/8ApBqG5Iso0pcf5HoR4+po1A6K7Z/EICdT8PpU5K6GuGxqaI8x5j9ajJZRk+6f1QPudB8RUZLeE/Rfmjtj19b/ADFTlBpqLjP4/udRWbJUZ+e6Cf8Aberxpt7ozVb6FNaajX4o2jsD2l/iYRDKGTERKAyupUyKtgJVuM+F+R6EX6tNtx3Pnt1TjCq1B5XYme0Bvh5YwSGkR41I1BZSL+VE3hCYtJpswFsMZJ/cL90kEjQAGxt42rGvJEZe3LuazqPYu4mjw6KoF2t3Ixqf6ifur19L1VSxuzKI90CRNOQzcAckQclU5eZuTVdTk9iuRnE7WWxC3PhkPMnP4U1U2+SCJxWPY8bf25fE/pTFTSAjXmzsLs7aBbknpzNXwiS29hlbBu+Ilj/mMm5GpOShjd2Y88lFvHMUJ4LonpNs4iY7pkzLqd3IWN+4o8TS5zbeES2XfAwusaiRt57XY3vmczbpwFaYrYlEzViREi3oAh9oYa9AGQ+1XBbvuX6uvqFI/wBprPc8ZOx0aX/JKPsU3Ym1Hw0qypqNV4Ov3lPj87Gs9Obi8nYu7aNem4vnsblg8d7xEZT3HUMCOIYd353rg9b6pJt0Kfbl/wCDz1C307y5JOJ7Hx1ridL6hKzrZ/tfI2tSU0ESpX0iMlJJrg5fHJmntYmIOGS/dPvW3b/eG4FNvAuPM1lu86Eeh+HVHx5N9kUOwrm5aPa6YS5PMuR105mpUtytSmlBtN8eowyggHU2sRy8eXHWnLbY5stLSk/NtjHoDnI9Rmeo/fy61flCFmnL3XL9QuCUnTI6g6EHUEcb0vGl5NbfiwccbP1LjP7Q8aQAPdLkLsEJJPE95iPhT3eSfCOVD4coLec3+SInEdqsa+uJk/07qf7AKU7qp6m6PQ7OP9ufuAT46WQEPLK4OoaR2B6EE2qnizfLHx6faw4ggfLQcOFUknya4TjnShAOoIBH5cMqnC5RRVJPMaiyv8HggGY06flzo1Z2YeEo+aHH5jg6H1/SoeO4yOrGYyyvcS3Uemf60L2YSefnj+H8ycU8jfodanHqVTf9rz7MLw8wOXHl+9ajBKmm8PZ+gQRUF0e2fs5ppliVkUtc7zsFVVH2mJPLlxJAq9Kk6jwZb6/haUtb3fZGn7C7N7Mw4BeSCaTi8skZF/6Y77q/E9a6VOjThweIu+pXdy/M2l6LZFqg2lh7WSaG3JZI7egNOyjnOMu6C1kDZghvA3qSuCldutv+5Rimb23IxxLHK4Hjx5A1mqTy8ENme7CRMOoLd+VjdrZ59TpWOUpSlhcC3IkZpFDtIDd2zLHMgcAOAA8KcoR7lckVj8QWOt+v60xL0Aj58TbI68OPwq4BuC2PJL3pCY0/8yPD7vn6UZwTgn8Bhkj7sEYvxY6/6mPyquosM43aqod1T72Tp9lTS3JsjUQ0WLcSe8Y7xuCV0Bschlp86lQK5Ng7M9qcNiYwEIjdFF4nNioFh3SftLpn61qi9hqlks0uNiX7UiDxZR8zVtS9Q1L1Bn27hRkcRDfl7xPrVHVguWR4kM4yMYzasFv8QeQZv9oNI/r7b/5F+JdprsZP7T9tYedUhhYsyPvsd1lCjcZQveAJJLXy/D4VWtWhOHleTudBoSqVXUXypYZRthbN/iJgguFGbHko5eOgrFc1lQp6n9vqdGd7TcZSg902vujYtnDcijUaDQcguQHoK8bWeupJnMTb3ZMyPZQeo+JrCllkgm3e0qYNVMscjqxsCgU242O8w617HoPUs0fCnu1x9Dk38lRxPHJku2J5MZiJZ1jkYO53QVJ3UXKNcshlY5cSTxro3FeOvLeD1vRalsrKMm0m+c8kfLhXT7auv9wNvUilKpGfGGdmlUhL5JjcoO6c+B4dKssZHVVPw5ebt6CQc7KLA5EWF9NbcPE0z6mXVl4prCezXf6/7OSwC3Mj4efPrrRqyU8GMfd/oMAkcfT61OxCU87vH0/cKVQ1hbPiTmbeJ5/Wq5a3GOMJNRx9focZteQ4+HKqpYe4+VRyi3HhLn1+h5O6OZ+ZNTnVIhJ06S7v/LHNywuMyPjz/fhRnJVwcIprlfxnnXMEcR+o/Oo5WC6klNSXdCbcvTgfpVc52Y108bw+67M8DxHmP3xq3symd3KHPdCwb1RrD3HxkpLKEkA60ZYShGXKOAdfI5j61ZSEzo7YT+z3CUkI6j1+P19attITmpT5WV+P8+5xSrbx1z/LL9+NRJNJIm3nGbk++RpktwpZs29BOXEW8anS+xXXHiSwWHsfggJDPu5RfZ4XkP2QfDNvIVaNRx3ycH4irUqVBQUVql7LOAvGQSTMGOeZZib58FHgO961HjbbngpZYJPDunMX/fSphUyLwD4jFKB3yB8q1Rk2SgbcaVvdx6jUm9kvmA1tDxte/SnLONycEzszZCxd62/J+Ij/AGj7o+NVlNAGzMqDelaw/CNT0pbqBnBFY3HSSjcQe7j5DU+NQsvkq5Ngn8Nui17eH1p8aYINwGykLD3838PHkd5gxJB/CqjPztU6ox5ZEpwh8zL52e2lsfBqfdTgu32pGV2dul93IZDIcqsq9Jdw/qaK7mUpFvMFAF2IA4Zk2FchvCycNJyaSNQ7O9nVwqAkBpj9p7Xt/Sp4Ac+NeWvL515YjtH9T2FhYRt4Zl83dkt74isWnJ0QPbWy450JZAxA4jUfWtFtc1KMtmSpThvF4K/s7YccCl41I3zY8bBdAOmZroV7ydZqMnwYaNtGllx7k5N3Qi9PpWCO+WbCUxI7i+I+dZIfMyyGtrIrgKQGyvYi+mmtXt5Sg208FHTUliRELha1urkqoYWD02CVlIIv8fgamFaUXsXScd4vBW8TsCKS6ACNzkGGgPVb2I9K6dO9qQw3ujbQ6nWgtMnle5TJItxmRmF1Yq1jqVJBufKu3q1JNI9HbuDipOXP83f+ArBwM4bcRmCjvFVYhR1IGVLlJRa1PGR0q9GOIZxkBxUNjTYsVUgDQSZnlfPy4fP1pslhGKlLXJrt/NiQnUMpI5Ulcm+pJeG0NHM+HzP6fOo4Rf56ntH9WOxtUDGjpFgRy7w8L5/n6imc7mOXkyvR5X07nZY6Ubkxoi/1oTwE4at+4jesc+OvLxH50zGVsZlN05+bbPPp9f3FsfXl+9Koo5NEquNluzlj4eH1NGUiNNSXLwdF+Zv4/CrRluKqUW45TeR+ML9oanjx86JNvZkUqdNPXFbv+bnnqjNMWSmw+zsuI71t2P8AGfvcwo4+OlRnBzOo9Wo2sXF7y9P3L9htjrFDuqN1VBtxLE6kniTVZRcllngrm4qXE3Ob/wBEDtrbUOFisxANreJA0A41MKcqnlijIZttPtfLIT7tQi82zPpoK6VK0hFbhoXce2TsjEyFXYM00n2N7SJfvSkaBs7KOFyeFWnWpwWEDa4RoOztjph4wt7nUniTxJNcypd6nsUwexGMtkg8zp5c6FNsq5ETKtzvOd48L8K0wiVAcZtSOP7TC/4Rr6VqjHBZIEj2wT3lA1yvf86vuy3A7iMQ0mZYnpwvztSXQ1PzMROipyzJ/YamyULxve/5WrLWioywjHcyjF6YrgbjexvyN/Q0hrOxkzh5NphxHvI0lXR1VreIBrxVSGio4Psz3lGanTjJd0cEoJswtUaX2Gj8cfI0ty9SQU4e10OhO8v5ina8rUiEgbGr/NXWwHrxt8qbS+Rl9GWKbaoawPT551H9PjcsqaOLjRvHet434UOi1HYlwHAu8crW58Kr8vJRxGsWd0WGbHSrU93l8FJbIiRAUdd7oa2alOOwnDUit7E2OuLnmcn+UJHOWrbzMQAeVsyeorq3V07alFf3YR6ive/0tCEYLzNGk7KwqRoEjUKoFgB01PWvMXFWc5apPc89VqSqS1SeWZj202P7qdhclZd6RABa1z3lPgT6EV63pt141FPutmegtK6uKOl8rbC/UpoTdAF87efWunLdsmnppwUW9wiDEWBHSoxuN8VODx6BD2tvDO/ey65j4Wqko7mijWioZ5b3EBuNj8PrVdOO49VG1lRf5DvvRbPK3Pkdfr5VeC3MtxNacvb9h8G4HE2Hl4molHfcZTq5itO7BpFO9bLS/wC/jUYWMjFObnpyuBLrcWJy8P1qIvHCJqU3KOJS2ExGwsT/AKjx63q099xVvJU1pl+Pr9xQYcxVNLNSqwe2RVVLhezNmzTvuQIXbiPujqxOSjr86ZHfZnPvK1O2i6jePb1ND2D2Ljhs89pZPw2vGp6A/bPU5dKh7cHlr3rtWqtNLyr17sn8TKiZtw4cBSpSjHdnAlJt5ZTe0fbELcJZmHDRV5X5npVqcJ1Hl7IrkzmLZeJ2hKTCjSG+chyRM+LHIeAz6V0oyjRjvsGC8bK9nsWHAeT+bL/4qf6V/M51zri8qSeI7Ihot+F2aIkuQN4jX8qzTi0iVHCIPaLhbs5CgcTlSqcJN8CpIqW0e08IJCHePMaetdWjayW8iulkPNjnm1cqOS5fHX0tW2MUg4FYbZ8Y+4CeZufnV8g5MkoIVGij0FGCNwtJAoyOvK35VDeARH41rv5D5VzqzzNnKuXmowRGpTEMuvZfbze7EBaxS+71XM28R8q419Zpy8RLnk9B0u9zDwW91wTf8W4zLEiuf4cX2O0pMkcPtMDM/DO9Z50MjlJMJk2mGS6qWztnln+7UuNu4y3ZaMc8EPt3bkcIUSNZjnug3Nv38q221pOplxWwxzjDaQxsrGxTsFXXgOdXr0p0lllo1ItZJ1dnIuq3Py8qwOvJ8C5TzwPxKoyAtflS5OT5KZYLiUEZ3rE3+9rY02m/EWCrlgq22ca00hw8Jt/mSfhU8F/qOl/1rsW1GNGHi1PsjXGkqVJXE988L9yY2Jg1ijO4u6BZQB8T1OlYbmtKrPzGVzlN6pMsODPdvXNqLzYBla7fYXfwglGTRkMD/Sxsw+IPlXV6RV0XDh2f6nR6XUkq+lPGTMZ4QbW1sb/DOvVKTaO9OjGMlGPuRzrmaapbZMc6a1tBuAlsoQ+v50uo8vJptUoQUDu7a/K5qkjTQezXoxEjj7J46+H61aCfIq5qQ+R9+foHQy3FlAH75D9KMeoKWVimsHJoQbDU6knXL9ijL3ZDpxbUX9WwdogDoKo2zVGnDnCOM1szUIZJqMcvgktndl8bigDHh5Nw2szDcB67zWy8L0+MGuOT5/1f4hq106NpFpf9Xf7ehd9jeyzd72LmJ/5URy85GF/IAeNXdNY8xnsusdQoxxOer67/AJl5wWzYoUCRosaDgo16niT1NRo9TNWuKlaWqo8sE2xteKBCXYAW86TUqJbR5EmW4va+Ixshiwkbv/bkB1dzYIPE3opWuPNMpyTuwfZeuUmPkEh19zGSIx0Z8mk+A8a1eIo7RLYLz7qOJQkaKiqLKqgAAcgo0rLUlnckCxGKVAWKgnqbAdb0ly074DgovaHt1qsbgtpdV37fEC/nTqdKdTeS2FuZSsUzTnekLuecjXA/tjWyr8a3U4KGy2KajkGzUXPdF+drn1pupshyYYEAGVqgqOiawsKnJIgzijKIGvegnMEDL6c6RUmkyspxjyxDNcmsDe5x5vMmwdWqzQND8UhBBBsRoeVLayVUnF5XJcNibXEg3T9u2Y4HqPpXIurbR5lwensL5Vkov5iUMgFY9LOvFIkNgtfeP3b2tyPOk3Sxj1HU+DL+1EckW0HM6mVSy5kZbmWQ+leqsXCpaJU3j9zFVi1VzJZRbOyskRxcXuVISxvwBYq2nTSuTfqaoS1vLNPl/tRf5HtkfWvOJbbEjZjvmKtq9QwdxCb0ZU8viMxRB6ZpoJLKIZsJZFYDNib89bAfP1rd4uW0+EKw9OAmcboVB4/vzpUN25F8diUbuxW42+dZFvUJ7jW1sMr4cxNoy7vhca0y2qOFZTXYvRqOnNTXYoMfZRFJ/mOfIDy+degfU5NcHRfWqmpvStyK2x2TkHfiO+LZrkG8joa10Oowl5Z7Ex6pCTcprG3bcqsqujbrKUI4MLH0rqRcWsp5OPefEejMaMXn1YTG5KkAm4BtpmfG1Rs3ujmUvia9hiLax64DNmYJppEijF2kIAvxvxJ5AZ+VLak5YPoqrUqdv4reVjOfUvaey6W4AxERy+8jDPprf4U9W8uzOI/iCi/mpv8AINwnsrkvd8Si5WsiM3xJFvSmf0ra3YiXXoRnmnT/ABZKYb2W4YG8ssr9O6g+Av8AGhWsFyJqfEdw1iEUvzLHszsrhMPYxQIpH3iN9/8Aua5FMVKMeEcuv1C5r/PN49OF+RJs3LLrUNvsY0CzzqvGlTlGIFL2p2teVzBgYmxEoNmK/wCFGf65T3QRyBvSXGdTfhEDOC9nzzMJdozGQ6+5jJWNehb7TeVvOmwpxh8qDBbIMHHAgjiRUQaKoAHoKXPK5JEyS+XWqbsCn9oe28EF0i/nSf0nug/1P9L1ZUslHNIz3EbXxGMkZZ5LKc1RbqgtwNsz4m9NcIQWUhblkbXBovG9WUslMnZJQBlV0yAdsSanUA2Z25Cquol3FurBdxDSVR1kLdzDsJDeNVdd9hbun2QsNSJNyeTJUk5vLHFNLFg6tTGhjQRHS2heMly2Ls8QrvN9thn0H4RXIua7qS0x4PT9Os1Qjql8zCJDekI6mSb2BhwLNvjvfdvmddRWO7k3tg0U1hBG29lpOoJALDQ8xxFLtriVF47F9KfJH4DAiAhguYrRVrOrs2WcUovBIPtYnVQfA1mVulwzF4gRgsYDpfwP1qlSk1yXjLJKJZqyPMWWewMkNu4eBJXwP0pzllakSiOlYe9LteygW9a0RXkwiyg85DWxyvkOB8etI8Fw3JVNnvfB7m+QFgPHjRpcCNOAZoRTFJlHFCBGKtqZGCtbY2ZHMSjgdGXVD0P5aV1Le4nS3X/kx17anV2kjP8AaODbDzNExuVOo0IIBU+YIr0FKoqsFNdzzdek6c3B9iy+zedVx8RJtvB1HLeZTbwJ086dTfm3Nlp1KvGH9PKXkfb0NrDWzv1rVwbh7Dzs/wBnTmdBUqTZDSQaiW6nn9BTEip55AKG0BD43aHe3EuzfhXh4nQVkqT3xEnABLsEz/8A9Lkp/koSqH+8/af4A8qiNJveQEth4I4lCRoqKuQVQAB4AaUzCIPPLUMCu7a7SQxZb2+3IHLzbQfGs9ScV7lWzP8Ab3aRprq8oVf8tL2/1EZt8ulLTkxM6iXLK6zR8CfQj51fXjkyyuILuDMd27A6A1ZVU9isLhSmoru8HH3uuo16npUeIe6h8NU1BObedvzOTLa3VgKrCo3kr17pVrZdPlOmvNtvn3H0FK1NnzZyb5Y3KlCBA7CrF0xNSSKBqCo4DVSoMDTWOaLR2G2es05LmyxLv+dwB6Zn0rm9RrOlS8vLeDd0ygqlbMu25ZJtctK5cT0QM7UxIsmHbH3i/d4g+XWk18KO46mywYd8xfIZgcsrfHI1gmljY0ZFsRwIsDY+mlUSZbOSGxabrXAO4TrwPga2weY+5irQw8oQMtNKnnkrFh0W03UraxvYZ5Uh0IyTGph0+JfeN90IM7nK2WedJhTjjC5HKGNyAm7QQO5UPcdNDbjW+NlVhHLRKqQe2Q3Dw73fQ66EGkTlp8shuByNJFNwRnrUOUJIrgkIlBG8+XSs0ucRFNbg+IlLd2MefKmQSjvIW3nZES+H3X3Scuda1PVHYQ1vgzPtNifeYmWQfZZzun+kd1fKwFeptaeijGPfBl6t0atTXjx3T59gPCM28Ny5a4tu3ve4ta3G9rU1o804vsblsPs/jUCtisa7WAJiCra/4WkbvMPAedPjCXdnUpUqqw5TLZhprZcKdF4ZqaO4nGhddeCjMnyq8ppEJZAyryfaO4v4V1Pi30pbUpck7IIhhVBZQAOlSoJcECMTiFVSzMFUasSAB4k6VEsLkq2luyl7b9omGiusIMzcx3U/7zr5A+NZ5Vorgx1L2Edo7lF2z24xM5ILhF/Al/jxPnSpOUisKl1WWaVNteybIFsUX1Ym+l72PhVNDQu5tL2lTVWrFqL7/wA4+5wrVcnOOLQApxfu/iBz5Dj551aO3m9DtdA6a767S1Y0+b8PQU6m4GWWZ/L4/Kq7YyfWWpyqRi2tt2Ny5sByBb1yH/tQtotnkfja600adBd3n8B1DVT5uPlbipJA5kqUWQwRVix4UAxYNVZVgx1po8tPYCRP4h1dwm/EyqSQAWLoQufgfSub1OM3R8qzho39MlGNZ6njYuuJ2RIBcWbPQfPOuHG4hnD2PQuDI6fBMps4t1P2fWtMJqS8pST0fNsTOASLcLQtvXBG9e4yyNvOsdXxNSjUWB1GpCccweT0jFsOjHVWzHg1CSVZoZnbI9tTZm9GPdnc5gXCt4gcapRuNM2pbkvL4IRPfIPdlu6eGRHx0rc/Dl50txUm+GKaXdqmnUEVg9hpPeSKhNgfplRKOiDkMi02M+09Jf4MFC1t4B1H3h19PjTOiOn/AFGJL6Bc50PBSuzsOHeJmZjG6ZDPNrC6gL1z9K7t26sZpJZTM9GFNxy+TQuykh90b6Xy9M683fpa9jo0k9JMPY8axRyi+AeB2LhGzAF/HOmyUdGpcipLLHdoY5IVLOwReZyv9arRoTqyxFZM7aclFPdmfdoe0bS3SPuIeJ+04/IdBnXorSyVLzS3f6HYl0KnOi41ZtN+j/mSrSR8t0eBt6i1dVSXc5lv0e9s55pVk4+jzwaJ7IJVCYhRYPvRsbfhswGfIEH1q0m8CupW8ITUoxSz6eppYYEA09PKycruPxLfK9jTEs8EHRhgumZ4nj61ZRSIbyDbT2rDh135pFQcLnM+CjNvKolKMeRc6kYLMigbd9pxN1wkeX+ZJ8wg/M+VZp3HaJgq33aCKLtPas2IO9PIzngCe6PBRkPIVllJvk59SrOfzMCqqFjAA0Utck6E6nPnanbvdnpum/8ArEtKoZUe3aP5i1bKzIepya/Wwzqr3eYs+g0pT8LRc0uef7kORm/2SG6H7Q/fWhr12PK33wrSqtzs5pP/AKX/AD9TzX/Cf310qML1OEvhnqOrTo++VgXFHc3byA4db86HLCwj2nQ/h+FivEqPM3+X0CRGOFKbbPTwjGPAGozY8b2tyA09dfOmS2SR8m+Kq9Sr1CSmsacJfT1FiqHmwiFqAO4iOpLIj3WrIshFSWOighjD61cajqGhkNEzhduYkKI1nkA4DeOQ8eVZv6SjKWpxRqoV6+UlJ4RzEzM53mZm6sST8atpjHaKwjJdVpVZ5bLR2BxveeAnUb6jqMnHpY+RrkdUpZiqi7cnV6JXxJ0n9UW8wWidetx51xtfnTPR42wETXMVlF2OgpcceJlkt7bFZmkN89a6SiZ8gzNTEiQ/ZEUZPfazX0tryz4Z0mvKaWyNFLBYcVAsiNG2YIt51z6c5U5qSGtFJTs0itpbyrtO/k0CoRLNgI1RAoyArl1ZSnLLHrCWBc1rfnURzkq2DwMFO+Te2WX502SbWEKk8blZ7c4I2/iUubDddb3A/CwHAXy8xXW6XWWfCl9med6ra6pKrnbO/t7lN3Mt5BrxJtf/AE2sPCu02uGzsU/iOzs8UqMZyxtqb/w+xxt49OgzPmTVcxXBlvvi+vUk1bxUV6tZYZsHa8mEmEyd7IqyE2DqdRlodCD0q8ZnIqdau621WWUX+L2mYUx95ZI2z7tg/gQwI+Nq0RmsbDI3kHuyy7F7WYSZPeidFsO+HIQrwzUn61eLWc5GKvCSzkq3ab2mE7yYG1h/xnW9/wCxDa3i3pVJ3G+Ej0Nr0WNe3dRz7bY3/EzvF4+SRy8zF3OpLbx+OdugrO05M4V38OXcG2pRk/TO/wCA3fjVPY86008PkWpqCrRyaO4tpp89KIy0vLGUK3gzU0s4ENH1OXXl45VZTeeDqw+Ieoal58+2FgTvtwJ8SMvW2dW0x7o9h0286zXeaqjGPq4joy+2VPIBc/LM1T/8ndrVqdvHXdzj+GH+4QJMvst8Preo0t+hzV8UdNT0KTx9HgQZV5+QBv6UeGzfPrNjCGt1Vj8/wHo5Sfu+pA+V6jSvU48/jOzi8RjJjcwF7kFTz/UZetSspbblv63o3WGlV2lws7P8RgtYkXBtzIB+h+FW0po4t78K0tbVtVW3aTX5D0L/AL5UtrDPH3FvUt6jp1FhoNXMUCQLER1JZAjCrIsjlBI1IKui6EKakswyDJC/Puj8zUvZD8aKefUfw0vCkNGBoKgmaJ1kQ2ZTcH98OFKnBTTjLhhTnKnNTjyjTOz+3Y8VGQO7IF7yfmvMfKvL3dnOhPPMfX9z19lfQuY//bugrHyFYu7xABPK9z9KVTinPc2TeEVuU10UIyDM1MSLJh+yImZxbUZ9BSa8ko7j6b3LBhmNwugvlxvYcTzvXPmljJoyOToM7i/61SLfYumReKTcaxzH5Vqg9SyRkc/hGNmU3GRseFV8RLZkBV4t4xsoG8Bn18aX/wAmnUmKm8vBH4/De7O63ejcEEHRlORHxrRRqat1s0ZqkU04vhmdbVwnuJjHe6kBlvrunn4EEeVeloVfFgpHkby38Go4rgDcUwxjTCpTLJgkqU1MdFjaGrMux9QDqKploIV6tLaEmvox5VGlhaq6nyJ8SerVl59RaoLWFDeeSJTcnqfImoAfTOoKsamjv0zqYy0sdbXDoVFUillcZEFL63PmanW+xurdbv6r81V/bZClUD9/nUOTZgrXFWvLVVk2/cIhaqiR2RKkkShoAfIuKgqCvGBlYUan6kuUm8tjaIBe3Gpcm+S1SrOpjW8hUL1UodnW9SiUR8i1YshupLCJasiyGauhseQ3G5bgGm7RIbcdhqI50tmRkqua0tiWNQzMjBkYqwzBBsR50uUVLZkRnKDzF4NH7KbQklQCRt66XNwMzvEcByrz3UKMKbzFY3PXdPrzqRWt52F7aiUOtgB3eGXOqW0m47m2a3I3BRgyKCLgsL1om2otopHksc0CorbgtfW3iK56k5SWTWlhDeMYgQWy00y1NWprMpBkbwU7GKRicwxz9KmrFa0hsRz3YYgnMlQT1z5aVGWlsSPIdwMFy168+dLl5msi2CILqCc86dnEhTBMZO3dFzYW+dqbTilloVNlJ7dLbFm34I/l8K7vTnm3X3/U831T/wB9kSmla2cpiGqEQhiQVeI2II9NQ5DsVVkUkELS2KY9HUEHJKksKhoIY5IKqyoxQBygBcZoANXSpJGmoAfhqCBEwqCAc0ECo6CQg6VJIDNViyBzUlj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124" name="AutoShape 4" descr="data:image/jpeg;base64,/9j/4AAQSkZJRgABAQAAAQABAAD/2wCEAAkGBxMTEhUSEhMVFhUVFxcXGRUWGBcWFxUXFxUXFxUVGBUYHSggGBolHRUVITEhJSkrLi4uFx8zODMtNygtLisBCgoKDg0OGhAQGy0mICUtLS0tLS0tLS0tLS0tLS0tLS0tLS0tLS0tLS0tLS0tLS0tLS0tLS0tLS0tLS0tLS0tLf/AABEIAKMBNgMBEQACEQEDEQH/xAAcAAABBQEBAQAAAAAAAAAAAAAEAgMFBgcBAAj/xABBEAACAQIDBQUFBgQEBwEBAAABAgMAEQQhMQUSQVFhBiJxgZEHE6Gx0TJCUsHh8BQjYnIzU4KyQ2ODkqLC8cM0/8QAGwEAAgMBAQEAAAAAAAAAAAAAAAMBAgQFBgf/xAA4EQACAQMDAgQEBQQBAwUAAAAAAQIDBBESITEFQRMiUWEGMnGBkaGx0fAUQsHhI1KS8RUzU2Jy/9oADAMBAAIRAxEAPwDSMHJegAphQAkGgAiF6ACJ4t4XoAhcRFagBEUljQBKxMHFuNAAk8VqABGWgBUbUAFRPQAfBJQA8TQA1Kt6AApUoAEljoAFYUAOxPQAdC9ABSGgBdACGWgBiWOgADERUAAMLGgAmCWgA2KSgA6BqAC0oAdAoA8VoA9uUAMYiHKgCGxUNAEdMlAAjUAPwPQBJ4eSgAPAzUATaZigBthQB1GoAOw0lADWPw3EUAQ0qWNAD2EnsaAJORQwuKAI6WOgAcigB2JqADInoAMRr0ABnacXv/4YODLuGQoMyqBlW7WyW5cWBzOfKoyTpeNWNh6RakgFkSgAOWOgBkZUAEwPQAdG1AD6mgBRFADbrQALPHx4DjQBUcd2ow3vkw8TGaV23QsVio5lpD3bAAk2JOWlV1rOBzt6kYa2sL3JYZVYSEQyUASOGegCSjNADy0ALtQB0CgDpWgCNxmHoAhsTFQBHTJQA0htQAdh5KAAMLLY0AWPZ018qACZo6AB6AHonoAkY23hY0AROPw9qAI05GgCv7S9o0cDtFFGZWUlSxbcQMMiAbEtY9Ldaz1biMHg7Fl0atcxU8qMfci5vaTNr/DReTv9KR/W+x0n8M+lT8v9jK+0o/ewo/0y/VKuryPoKn8N1VxNfgFQ+0iD78My+G435imRuYMx1eh3NPfZkfj/AGkTk2gjSNfxP338bCyg+tJnef8ASjoW3w6sZrT/AA/cgMZ2qxk2T4iQjkpEa+YjtvDpnSpVqjW7Olb9MtYy8lPPu90WH2XTFcU5WGSQMm4WQLuxkurFpGYgD7OmZPKm2md2znfEago04xaWM7f6NaNbjyo060ADyJQAJIlACUNABsL0AFoaAHb0AUztH7Q8PBdIP58gyuptEp6v97wW/iKRUuIx2W7OtZ9Hr1/NLyx9X/hdzNNudosVi/8AGkO5/lr3U/7OPi1zWGdxKR6i06NRpYaW/q+fsuxP+yrAq080ls440A/6rNc+NoreZrRab5ZyPiN6HCnHjdmgTxWraeYGQbUAGYaWgCVTEqq7zsqqNWYhQPM5UBzwV7avtIwMNwjNOw4RC6+crWT0JpU68I8s32/TLmt8sdvV7IRsrHbTx9nAXA4c6Nb3mIcc03xuqOpXwvRGUpb4wUr0qNHyqWqXtwv3LhgcIIl3VLtncs7M7MTqSzH4DIcAKaYwoUANzR3FAENjIKAIjEx0AR8gtQAuGSgAWUbrUAFPthMPGZZN7cUjeKjeKgm28QM7C4va9Q3jctGLk1FFl2ZtKHEx70MiSD+kgkeI1B6GhST4JnTlB4ksHpFqSgJjdoRwLvzOqKOLG2fIcz0FQ2luy8Kcpy0xWWVfGe1GFMoIXlP4mPukPhcFvVRWad3Bcbnatvh66q7zxFe/JDY/2j4uQHcWBB0RnYf6max/7aQ719kden8MUkvPNv6bfuVfG9rMc174hhxsqxp8VUH41CuZsmXRLSGyTeN92QZJPE3Od9ST1vSW99zpqGKajTePQVhTJcgvccAVXLxPGrSdPGyEUIXam9U9u2y/UdljPP4UrK9Do6J4xq/IatRkq44W+43vC/Pob5fCm4eDH4kXNt7+zzsT/Y3BQ4jFxxTtZCCbZr7xhbdj3uF8zln3bcavQppz8xk6ve1aVD/h+7xwblgoEjQRxoqINFUBQPIV0ksbHh5Scnl7sfNSQcNADbLQANLHQAMy0AORNQBDbb7cYbDXUH30o+5GRYH+t9F8Mz0pNStGHPJ0LPple6fkWF6vgzjtB2txOMurvux/5SXWP/UdZD4m2WgrDVuJS52R6yy6PQoPKWuXq+F9iEC/v6cqzOWTuQpJbvd/zg6aqMJnspt9sFMZN3fR13ZEuASAbqyk/eGdr5G5GWo1W9fw3jscTrHTP6uClF4lHj39i/nt9gGW+/ID+H3Tk+FwCvxrf48MZyePfSrrVhQ/Pb8SvbR9oiD/AAYHbq7BR6LvfMVR3Mexpp9ErP5mvtv/AK/MgMV23xr5K6RD/lpc+F3J9RSpXT7HRo9Cpr523/P53It8Q0rb0zvK18jIzObngAePgKzyqTm8ZOxRtLW3i5YW3dmt9iOwaoFxGLUNLkViOaRcQWGjyfBeFyL1toW6hu92eY6n1mpct06e0P1+poNaThnRQB0GgBVAEVt3FxQRNNM4RF1J+AAGZY6ADM1DaSyy9OnKpJRistlC7L7ekxs2JYjciQRiNMt4bxkuzsNWO6MhkNM9SulV8TLXBtvrF2miMnu1l+xK4iOmnPBCbUAEbTgsaAAoHGasAQQQQcwQciCOVAJ44KXtzs8+Ef30W8YTo6kh4b/dZhmF5N5HPXn1qMoeaB67pvUqNzFUblJvs2uf9nE7W42G1sQzLykAkHhdhvfGlwuai25N9x0SyktWNP0YfhO0a4xlOLw2Dcr3Q8sv8OQL52V94+grVCpr+ZI8/c2X9K26Ep/9rX5lywnZ/Zr23YsO39r7w+DU7w6fojnu9u1zOX4skF7F4Bhb+GUdVZ1PqGqPBg+yJj1K7i9qj/Ezztx2FfDMXwytLAVLG7KXjI1UgkM44iwJ1881W2efIdyw63HQ43Cy/X1+pD7E2LGsgkxk+HRFP+CZFdmyIN/dtlqpGuhuBVqdGMfmwIvOo3FfahFpe2Qjbi7M3ScO8iyDQKrtGTyPvLWHUHLkaipGi+BtlW6nCS1JuPvsQEcm8KwSWGeqpVFOORtloyXaBhk1tBfne9/lTnvH1OavJV08L9f2Hla2hIIzBGRBGhBGh60tNp5RrlCNSLjJbMv+we32MyEkBxCDItGjBxbXNQVJ6WHjW6nXm+UeUvek2sM+HVSfpJ/5NMwOLWWNZFDAMLgMpVh0ZTmDWxHnWsPA8aCDhoAQy0AVbtJ2sw+FJQn3ko/4aWJU/wBbaJ4HPpSqlWMOTdadOr3T8i29XwZvtztZiMRdS3u0P/DjuLjkzat8B0rHO4nPjZHprbo9vb4dTzS/nb9yEVfIchWdvHB2YwctpbL0Q4KU9zXHCXoe3xwz8PrpU6fUPGX9u/0PFvAfE+lSkhcqku+F+bE7t/1z+FTqwV8Ny/3+wtF55+OnpUa/Qs6K7vP89BySO4qclJRwButWFNEn2YxccWLgkl+wr3J4LkQrHoGKnyp1BpTTZzeqwqVLWShyfQezcUGAIIIIuCDcEHiCNRXTR4bGCToIOUAdoAiu0faGHBx+8mbM33IxbfkPJR8ychVJzjBZZotrWpc1FCmssxftJ2hmxsm/KbKL7kQPcjB/3MeLHysMq5Vau6j9j33TOj07OOXvJ8v9iweylbtih0hPxmH5Vssn5Wef+J1/zwfsXLEw1sPMkXPFnQBMbTw2tAFYxClTQBJbPxFxY5g5EHMEcQRQBF7Z9nqTKWwjBGOsL392f7GGcfhmOVqy1LaMt47M7tj1ypSXh1lqj+ZCbD7AGQPHif4iGVDrZGikUnulXAsSNCL30PHKsbWLXm5NFfr9aEv+NqUe2Vv9GO4n2XfgxCn++L8w35UO0XZlY/EMn89OLA29mWJH2Hw7ebr/AOhqjtZ9pGiHX7b+6j+n7Edt3sbiMJF72RISu8FujXsWvYm6jLK3iRS528oLMnsbrfrFvcTVOlTxJ8ZxgrUyPwCjz/SlJwOjONw1skl9QnZHZ+fFMRGCwGRYndRb8C3E2tkOelaKcZT+VYRx7y4p27xWk2/Rf5GcVhngkeNxZkNmFy3gwvqCLHwNLqQw9L5NdncqUPFh8vdcsSZCTbS+fUAc+v68qXpilk2eNUnJQ4zuvZfuJEZuTln0zv8A/LelQ57YLRt5Kbbw8+3c7VUNexY9i9qsZg1RRcw/dSVCFIJudx7Ai9zoSOla4VqkEsrY8/X6dZXUm6c0pez7mu9n9sJioVmjuA1wVOqsDZlPh8cq3RkpLKPKV6MqNR058okqsKGcZikiRpJGCIouzHIAVDeN2TGLk9KW7Mt7U9vpZrx4beii0L6SuOhH+GPDvdRpWCrd9oHrenfD62qXP/b+5R3a2X7H1NZUm92eglKNP/jhhfojijkD4nKp+pSKx8qy/Vi7HiQP3zNCx2J8y5eDm6ORPjp8cvSoeSY6XwnIUATx8h9arlLg0KEny8L0R0WHIVG7Lrw4eiO746+QNRpDxo9sv7CWfp6kCrKIuVb2/HA7FMTw+Z/IVZRSEupN8L+fkIxETdP35mrLSJkqrH9kdnsTic4hZf8AMbJPI6t5A1op0dfY5F31KNu9Lll+iRpHY3svJhCCcbMRe5iQKsJ6FWDeo3TW2ENKweYurl156mkjSMLiQe7cXte3G3OrmUJoAq/artcMOPdwKJZzoL/y4+sjcf7RmemtLnU0rYdQpwnLzy0r15/AxnbmMlkleWZ/eyZAt90Hgi8FUE2sMta5U5SqT8x9Cs429rbrwVhvjPLfuCF7WF872+BJ+VKWN2dGo5RUF3b/ANl69k0w/iZ4/wAcIYf9N7f/AKVusXyjynxTT3py+qNExMVdA8iRs0NAE7tCCgCp7VwtAEXh5N02oAi8Z2jxWzp0JkM+HkuQsm7vrukb6BwBmN5SCb3vbhekVKkoNd0dWztKV3TlFPE1+DNLwG0YsTCs8TXRhe+hFvtBhwYZginJ53RzJwlCWmSwxiKZJFEkbq6MLhkIZSOYIyNSVwdRrUAI2vgExOHkgcEh14ahh3kYX4hgDVZRUlhjKNWVKoqkeU8mT9iey5x3vS5KLGlr55Tt9kEcQtiSvUVgoW6blqPXdV6w6caXhPd+Z/sX9tm/weCKRgFoYWbkHkCFmY35tf1relpjhdjyVSo61Rzny2Yg7liXYks2ZY6sTqSeNcuU23ue+o0KdOCUNseh2E5353/K3yqJ8DKPzqT3zkfaknQ5EEfvX4VaMsPIivS8SDi+6wajsftphsQBFMvu3aylXAaJieAbQA/1Acq6sK8Kmx4O66VcW2ZYyvVFs2XgooVKQxrGpJYqosLmwJtw0FNSS4ObOcpvMnlkkpqSplHtP2y0mJ/hgf5cIUkfilZd6552VgB4msF5UedKPW/DllFxdxLnhe3qUtzy1P7vWKK9T09WTW0eWJVAPrQ5NhToQgtlv6iDvX4AeNz8rVZaUJkq0nhJJfmLC8SR5/qatnPYS6eneTQseJPgPzAqPsXUl6t/QQydD5n/AO1XPuMUc/2v7v8A8nVXwHgKhyHRpS9l9EK3epP75Co1F/BXdtngoGlRl9y6pxXCFA1BLReuwfZEYoe/xA/kAkKmnvmBsSf+WCLf1G/AZ9C2oZ80vseP631Zxk6FH7v/AAi+YrChcgAAMgALAAcABoK3nk9+QCfEiJWdjZVBJ8qhvAET2O7Sq2IlMjbpl3Ql9AFvZb8DnVE99yiZKdrNvl/5MRNh9tgftH8NxwHHnVZyzsS2Uzar+6UBf8WTJR+EcXPh86TJ4RVvBGPsstugsNxcyATdn0zysAB46nS1ZZNNYOjZdTdrmpjVPtnhCMXglUd7dGRsONyMjln51Hh5WxNt1i5hcKrUm2s7hHYHaAix8JOQZmhJP/MFl/8AP3dNtl4dRL1O1fXsup2k6kYYjBr67m1TpXSPLgEsdAE9OlxQBXtqYQEEEZHIjmKAMc7WQNgMQrYYlVkBJQ3MdwRcWJz1v051nqPQ8o61lSjdU3TkllcPv/sD7SbWGIXDSDLuyArruvdN4f7T4EUq4lqimjo9GpeBXqQlzsTHZ7tcMJgZII95ppmkN/uwghYr/wBTWQsAOYvRGqqdNLuTcWFS9vJVMYimk33f0LZ7J8KRhZXv3WlIVfw7qKCbcCb/AAFNtk1T3Of1yUHdtQWMJIt0i1oOOKiegArDqovuqBvHeNgBvNYAsbanIZ9KAKB7XtogRxYdXW7tvSKCN7cUdwMOCljfqUFZrqTUMI7fQqEZ3Gua2S+2exlMkXlXPjL1PYVKK5jt9AWM2sb6WPhfXzNPe5zYNwaec43+nqHqaytHbjIk+zSwHFRDFW9ySQ1yQt907m8Rou9b86dbaXPzHM6066t80c5zvjnBoG0+wGDlXehvHcZFG30P+libjwIrfK3g91seSo9Xuqe0nqXoyf2LBJHDHHK4d0XdLi/etkpN+NrX63pyWFg5s5KUm0sEtG1SVMY7erbaGI6lD6wx1yrtf8h7z4dlmzx7sr6HMny+v76Ul7LB14eebn9l/k7IDwt51C09y1R1MeTH3G908fnb5Cral2E+HUfzb/fApMvujyqM+4aGv7AhW6H4fWpwRqa5izzEdfQ1Diy8asVyM7w5iquLHRqwfcVVcDk0+D1BIl9DVoLMkhFzNwpSkuyf6H0ZgMMsUaRILKiqoHRQAK7iWFg+Uybk3JisVGCL1JBjva7tWswaOIWiDZPxkI4gcE0I4npSXUUuBtzbyoqKny1nHovcB7LQM5MrfZGQ6np0FJlLLMuC0YiVIUMsmg0HFjwUDnRwWIjBRSOTO+TPofwINAo/PxNIk3LgW3kexMhACpkB6/pURilyQROJw1s2YZ8+PrmaagwPbI2XDijFh4nmTEszXew90ir3g9sm3hbhxtV1RUmn3OtY9TqW9KVHCcZco22FXEa+9Klwo3ytwpa3eIB0BOdq2GEZkSgCYNAAONgvQBRO2uwP4iFkFgwIZCeDD8iLjzqs46lg0W1d0KqmjGMdg5YW3JFKEG9joeF1Oh8RWKScVpkeno1adaSq03uufuSfZfZL4qX3SMFsCzO2YVb67o+0TfIXHHMVSNHW9xtx1JWlPjMm9v3N27N7Njw0CwR3IW5JbVmY3Zj+8sq6CioLB5GvWnXqOpPlhjgHTOqwqwmsxaYpprkFIsaYQexO0o4YzJK6oq8WNhfgOpPIVDaW7LQhKbUYrLMFmxTSs0sh3nclmJ1JOuvpbgABXGqybm2z6bYUadO3jCK4W/175GTGPCoUi9SiknjYAC2AyyFvE3HLx9a0dzjpeVNrZfnkew78DqKVNd0bbeo8aZcoNw8DO6xoLs7KqjS5Y2GZ0zNVjBylhGivcRo0nUlwjQNidjMdhZEkinitvL7yMNIFZbjfFt2zG17GwN66NOjKD+b7Hi77qdvdRa8LD7STL2y1pOIKDWBJNgMyTkAOJJoAxDtVtJcRi5pYzdGYBW5qihAw8d248a5dxJOeT3fRqU6dqod28v2/2RwFZt2d1JRWFweZL8SPA1KeBdSnr3Tf2EbluF/An5E1bIrw9PKz9GeAB/8ApBqG5Iso0pcf5HoR4+po1A6K7Z/EICdT8PpU5K6GuGxqaI8x5j9ajJZRk+6f1QPudB8RUZLeE/Rfmjtj19b/ADFTlBpqLjP4/udRWbJUZ+e6Cf8Aberxpt7ozVb6FNaajX4o2jsD2l/iYRDKGTERKAyupUyKtgJVuM+F+R6EX6tNtx3Pnt1TjCq1B5XYme0Bvh5YwSGkR41I1BZSL+VE3hCYtJpswFsMZJ/cL90kEjQAGxt42rGvJEZe3LuazqPYu4mjw6KoF2t3Ixqf6ifur19L1VSxuzKI90CRNOQzcAckQclU5eZuTVdTk9iuRnE7WWxC3PhkPMnP4U1U2+SCJxWPY8bf25fE/pTFTSAjXmzsLs7aBbknpzNXwiS29hlbBu+Ilj/mMm5GpOShjd2Y88lFvHMUJ4LonpNs4iY7pkzLqd3IWN+4o8TS5zbeES2XfAwusaiRt57XY3vmczbpwFaYrYlEzViREi3oAh9oYa9AGQ+1XBbvuX6uvqFI/wBprPc8ZOx0aX/JKPsU3Ym1Hw0qypqNV4Ov3lPj87Gs9Obi8nYu7aNem4vnsblg8d7xEZT3HUMCOIYd353rg9b6pJt0Kfbl/wCDz1C307y5JOJ7Hx1ridL6hKzrZ/tfI2tSU0ESpX0iMlJJrg5fHJmntYmIOGS/dPvW3b/eG4FNvAuPM1lu86Eeh+HVHx5N9kUOwrm5aPa6YS5PMuR105mpUtytSmlBtN8eowyggHU2sRy8eXHWnLbY5stLSk/NtjHoDnI9Rmeo/fy61flCFmnL3XL9QuCUnTI6g6EHUEcb0vGl5NbfiwccbP1LjP7Q8aQAPdLkLsEJJPE95iPhT3eSfCOVD4coLec3+SInEdqsa+uJk/07qf7AKU7qp6m6PQ7OP9ufuAT46WQEPLK4OoaR2B6EE2qnizfLHx6faw4ggfLQcOFUknya4TjnShAOoIBH5cMqnC5RRVJPMaiyv8HggGY06flzo1Z2YeEo+aHH5jg6H1/SoeO4yOrGYyyvcS3Uemf60L2YSefnj+H8ycU8jfodanHqVTf9rz7MLw8wOXHl+9ajBKmm8PZ+gQRUF0e2fs5ppliVkUtc7zsFVVH2mJPLlxJAq9Kk6jwZb6/haUtb3fZGn7C7N7Mw4BeSCaTi8skZF/6Y77q/E9a6VOjThweIu+pXdy/M2l6LZFqg2lh7WSaG3JZI7egNOyjnOMu6C1kDZghvA3qSuCldutv+5Rimb23IxxLHK4Hjx5A1mqTy8ENme7CRMOoLd+VjdrZ59TpWOUpSlhcC3IkZpFDtIDd2zLHMgcAOAA8KcoR7lckVj8QWOt+v60xL0Aj58TbI68OPwq4BuC2PJL3pCY0/8yPD7vn6UZwTgn8Bhkj7sEYvxY6/6mPyquosM43aqod1T72Tp9lTS3JsjUQ0WLcSe8Y7xuCV0Bschlp86lQK5Ng7M9qcNiYwEIjdFF4nNioFh3SftLpn61qi9hqlks0uNiX7UiDxZR8zVtS9Q1L1Bn27hRkcRDfl7xPrVHVguWR4kM4yMYzasFv8QeQZv9oNI/r7b/5F+JdprsZP7T9tYedUhhYsyPvsd1lCjcZQveAJJLXy/D4VWtWhOHleTudBoSqVXUXypYZRthbN/iJgguFGbHko5eOgrFc1lQp6n9vqdGd7TcZSg902vujYtnDcijUaDQcguQHoK8bWeupJnMTb3ZMyPZQeo+JrCllkgm3e0qYNVMscjqxsCgU242O8w617HoPUs0fCnu1x9Dk38lRxPHJku2J5MZiJZ1jkYO53QVJ3UXKNcshlY5cSTxro3FeOvLeD1vRalsrKMm0m+c8kfLhXT7auv9wNvUilKpGfGGdmlUhL5JjcoO6c+B4dKssZHVVPw5ebt6CQc7KLA5EWF9NbcPE0z6mXVl4prCezXf6/7OSwC3Mj4efPrrRqyU8GMfd/oMAkcfT61OxCU87vH0/cKVQ1hbPiTmbeJ5/Wq5a3GOMJNRx9focZteQ4+HKqpYe4+VRyi3HhLn1+h5O6OZ+ZNTnVIhJ06S7v/LHNywuMyPjz/fhRnJVwcIprlfxnnXMEcR+o/Oo5WC6klNSXdCbcvTgfpVc52Y108bw+67M8DxHmP3xq3symd3KHPdCwb1RrD3HxkpLKEkA60ZYShGXKOAdfI5j61ZSEzo7YT+z3CUkI6j1+P19attITmpT5WV+P8+5xSrbx1z/LL9+NRJNJIm3nGbk++RpktwpZs29BOXEW8anS+xXXHiSwWHsfggJDPu5RfZ4XkP2QfDNvIVaNRx3ycH4irUqVBQUVql7LOAvGQSTMGOeZZib58FHgO961HjbbngpZYJPDunMX/fSphUyLwD4jFKB3yB8q1Rk2SgbcaVvdx6jUm9kvmA1tDxte/SnLONycEzszZCxd62/J+Ij/AGj7o+NVlNAGzMqDelaw/CNT0pbqBnBFY3HSSjcQe7j5DU+NQsvkq5Ngn8Nui17eH1p8aYINwGykLD3838PHkd5gxJB/CqjPztU6ox5ZEpwh8zL52e2lsfBqfdTgu32pGV2dul93IZDIcqsq9Jdw/qaK7mUpFvMFAF2IA4Zk2FchvCycNJyaSNQ7O9nVwqAkBpj9p7Xt/Sp4Ac+NeWvL515YjtH9T2FhYRt4Zl83dkt74isWnJ0QPbWy450JZAxA4jUfWtFtc1KMtmSpThvF4K/s7YccCl41I3zY8bBdAOmZroV7ydZqMnwYaNtGllx7k5N3Qi9PpWCO+WbCUxI7i+I+dZIfMyyGtrIrgKQGyvYi+mmtXt5Sg208FHTUliRELha1urkqoYWD02CVlIIv8fgamFaUXsXScd4vBW8TsCKS6ACNzkGGgPVb2I9K6dO9qQw3ujbQ6nWgtMnle5TJItxmRmF1Yq1jqVJBufKu3q1JNI9HbuDipOXP83f+ArBwM4bcRmCjvFVYhR1IGVLlJRa1PGR0q9GOIZxkBxUNjTYsVUgDQSZnlfPy4fP1pslhGKlLXJrt/NiQnUMpI5Ulcm+pJeG0NHM+HzP6fOo4Rf56ntH9WOxtUDGjpFgRy7w8L5/n6imc7mOXkyvR5X07nZY6Ubkxoi/1oTwE4at+4jesc+OvLxH50zGVsZlN05+bbPPp9f3FsfXl+9Koo5NEquNluzlj4eH1NGUiNNSXLwdF+Zv4/CrRluKqUW45TeR+ML9oanjx86JNvZkUqdNPXFbv+bnnqjNMWSmw+zsuI71t2P8AGfvcwo4+OlRnBzOo9Wo2sXF7y9P3L9htjrFDuqN1VBtxLE6kniTVZRcllngrm4qXE3Ob/wBEDtrbUOFisxANreJA0A41MKcqnlijIZttPtfLIT7tQi82zPpoK6VK0hFbhoXce2TsjEyFXYM00n2N7SJfvSkaBs7KOFyeFWnWpwWEDa4RoOztjph4wt7nUniTxJNcypd6nsUwexGMtkg8zp5c6FNsq5ETKtzvOd48L8K0wiVAcZtSOP7TC/4Rr6VqjHBZIEj2wT3lA1yvf86vuy3A7iMQ0mZYnpwvztSXQ1PzMROipyzJ/YamyULxve/5WrLWioywjHcyjF6YrgbjexvyN/Q0hrOxkzh5NphxHvI0lXR1VreIBrxVSGio4Psz3lGanTjJd0cEoJswtUaX2Gj8cfI0ty9SQU4e10OhO8v5ina8rUiEgbGr/NXWwHrxt8qbS+Rl9GWKbaoawPT551H9PjcsqaOLjRvHet434UOi1HYlwHAu8crW58Kr8vJRxGsWd0WGbHSrU93l8FJbIiRAUdd7oa2alOOwnDUit7E2OuLnmcn+UJHOWrbzMQAeVsyeorq3V07alFf3YR6ive/0tCEYLzNGk7KwqRoEjUKoFgB01PWvMXFWc5apPc89VqSqS1SeWZj202P7qdhclZd6RABa1z3lPgT6EV63pt141FPutmegtK6uKOl8rbC/UpoTdAF87efWunLdsmnppwUW9wiDEWBHSoxuN8VODx6BD2tvDO/ey65j4Wqko7mijWioZ5b3EBuNj8PrVdOO49VG1lRf5DvvRbPK3Pkdfr5VeC3MtxNacvb9h8G4HE2Hl4molHfcZTq5itO7BpFO9bLS/wC/jUYWMjFObnpyuBLrcWJy8P1qIvHCJqU3KOJS2ExGwsT/AKjx63q099xVvJU1pl+Pr9xQYcxVNLNSqwe2RVVLhezNmzTvuQIXbiPujqxOSjr86ZHfZnPvK1O2i6jePb1ND2D2Ljhs89pZPw2vGp6A/bPU5dKh7cHlr3rtWqtNLyr17sn8TKiZtw4cBSpSjHdnAlJt5ZTe0fbELcJZmHDRV5X5npVqcJ1Hl7IrkzmLZeJ2hKTCjSG+chyRM+LHIeAz6V0oyjRjvsGC8bK9nsWHAeT+bL/4qf6V/M51zri8qSeI7Ihot+F2aIkuQN4jX8qzTi0iVHCIPaLhbs5CgcTlSqcJN8CpIqW0e08IJCHePMaetdWjayW8iulkPNjnm1cqOS5fHX0tW2MUg4FYbZ8Y+4CeZufnV8g5MkoIVGij0FGCNwtJAoyOvK35VDeARH41rv5D5VzqzzNnKuXmowRGpTEMuvZfbze7EBaxS+71XM28R8q419Zpy8RLnk9B0u9zDwW91wTf8W4zLEiuf4cX2O0pMkcPtMDM/DO9Z50MjlJMJk2mGS6qWztnln+7UuNu4y3ZaMc8EPt3bkcIUSNZjnug3Nv38q221pOplxWwxzjDaQxsrGxTsFXXgOdXr0p0lllo1ItZJ1dnIuq3Py8qwOvJ8C5TzwPxKoyAtflS5OT5KZYLiUEZ3rE3+9rY02m/EWCrlgq22ca00hw8Jt/mSfhU8F/qOl/1rsW1GNGHi1PsjXGkqVJXE988L9yY2Jg1ijO4u6BZQB8T1OlYbmtKrPzGVzlN6pMsODPdvXNqLzYBla7fYXfwglGTRkMD/Sxsw+IPlXV6RV0XDh2f6nR6XUkq+lPGTMZ4QbW1sb/DOvVKTaO9OjGMlGPuRzrmaapbZMc6a1tBuAlsoQ+v50uo8vJptUoQUDu7a/K5qkjTQezXoxEjj7J46+H61aCfIq5qQ+R9+foHQy3FlAH75D9KMeoKWVimsHJoQbDU6knXL9ijL3ZDpxbUX9WwdogDoKo2zVGnDnCOM1szUIZJqMcvgktndl8bigDHh5Nw2szDcB67zWy8L0+MGuOT5/1f4hq106NpFpf9Xf7ehd9jeyzd72LmJ/5URy85GF/IAeNXdNY8xnsusdQoxxOer67/AJl5wWzYoUCRosaDgo16niT1NRo9TNWuKlaWqo8sE2xteKBCXYAW86TUqJbR5EmW4va+Ixshiwkbv/bkB1dzYIPE3opWuPNMpyTuwfZeuUmPkEh19zGSIx0Z8mk+A8a1eIo7RLYLz7qOJQkaKiqLKqgAAcgo0rLUlnckCxGKVAWKgnqbAdb0ly074DgovaHt1qsbgtpdV37fEC/nTqdKdTeS2FuZSsUzTnekLuecjXA/tjWyr8a3U4KGy2KajkGzUXPdF+drn1pupshyYYEAGVqgqOiawsKnJIgzijKIGvegnMEDL6c6RUmkyspxjyxDNcmsDe5x5vMmwdWqzQND8UhBBBsRoeVLayVUnF5XJcNibXEg3T9u2Y4HqPpXIurbR5lwensL5Vkov5iUMgFY9LOvFIkNgtfeP3b2tyPOk3Sxj1HU+DL+1EckW0HM6mVSy5kZbmWQ+leqsXCpaJU3j9zFVi1VzJZRbOyskRxcXuVISxvwBYq2nTSuTfqaoS1vLNPl/tRf5HtkfWvOJbbEjZjvmKtq9QwdxCb0ZU8viMxRB6ZpoJLKIZsJZFYDNib89bAfP1rd4uW0+EKw9OAmcboVB4/vzpUN25F8diUbuxW42+dZFvUJ7jW1sMr4cxNoy7vhca0y2qOFZTXYvRqOnNTXYoMfZRFJ/mOfIDy+degfU5NcHRfWqmpvStyK2x2TkHfiO+LZrkG8joa10Oowl5Z7Ex6pCTcprG3bcqsqujbrKUI4MLH0rqRcWsp5OPefEejMaMXn1YTG5KkAm4BtpmfG1Rs3ujmUvia9hiLax64DNmYJppEijF2kIAvxvxJ5AZ+VLak5YPoqrUqdv4reVjOfUvaey6W4AxERy+8jDPprf4U9W8uzOI/iCi/mpv8AINwnsrkvd8Si5WsiM3xJFvSmf0ra3YiXXoRnmnT/ABZKYb2W4YG8ssr9O6g+Av8AGhWsFyJqfEdw1iEUvzLHszsrhMPYxQIpH3iN9/8Aua5FMVKMeEcuv1C5r/PN49OF+RJs3LLrUNvsY0CzzqvGlTlGIFL2p2teVzBgYmxEoNmK/wCFGf65T3QRyBvSXGdTfhEDOC9nzzMJdozGQ6+5jJWNehb7TeVvOmwpxh8qDBbIMHHAgjiRUQaKoAHoKXPK5JEyS+XWqbsCn9oe28EF0i/nSf0nug/1P9L1ZUslHNIz3EbXxGMkZZ5LKc1RbqgtwNsz4m9NcIQWUhblkbXBovG9WUslMnZJQBlV0yAdsSanUA2Z25Cquol3FurBdxDSVR1kLdzDsJDeNVdd9hbun2QsNSJNyeTJUk5vLHFNLFg6tTGhjQRHS2heMly2Ls8QrvN9thn0H4RXIua7qS0x4PT9Os1Qjql8zCJDekI6mSb2BhwLNvjvfdvmddRWO7k3tg0U1hBG29lpOoJALDQ8xxFLtriVF47F9KfJH4DAiAhguYrRVrOrs2WcUovBIPtYnVQfA1mVulwzF4gRgsYDpfwP1qlSk1yXjLJKJZqyPMWWewMkNu4eBJXwP0pzllakSiOlYe9LteygW9a0RXkwiyg85DWxyvkOB8etI8Fw3JVNnvfB7m+QFgPHjRpcCNOAZoRTFJlHFCBGKtqZGCtbY2ZHMSjgdGXVD0P5aV1Le4nS3X/kx17anV2kjP8AaODbDzNExuVOo0IIBU+YIr0FKoqsFNdzzdek6c3B9iy+zedVx8RJtvB1HLeZTbwJ086dTfm3Nlp1KvGH9PKXkfb0NrDWzv1rVwbh7Dzs/wBnTmdBUqTZDSQaiW6nn9BTEip55AKG0BD43aHe3EuzfhXh4nQVkqT3xEnABLsEz/8A9Lkp/koSqH+8/af4A8qiNJveQEth4I4lCRoqKuQVQAB4AaUzCIPPLUMCu7a7SQxZb2+3IHLzbQfGs9ScV7lWzP8Ab3aRprq8oVf8tL2/1EZt8ulLTkxM6iXLK6zR8CfQj51fXjkyyuILuDMd27A6A1ZVU9isLhSmoru8HH3uuo16npUeIe6h8NU1BObedvzOTLa3VgKrCo3kr17pVrZdPlOmvNtvn3H0FK1NnzZyb5Y3KlCBA7CrF0xNSSKBqCo4DVSoMDTWOaLR2G2es05LmyxLv+dwB6Zn0rm9RrOlS8vLeDd0ygqlbMu25ZJtctK5cT0QM7UxIsmHbH3i/d4g+XWk18KO46mywYd8xfIZgcsrfHI1gmljY0ZFsRwIsDY+mlUSZbOSGxabrXAO4TrwPga2weY+5irQw8oQMtNKnnkrFh0W03UraxvYZ5Uh0IyTGph0+JfeN90IM7nK2WedJhTjjC5HKGNyAm7QQO5UPcdNDbjW+NlVhHLRKqQe2Q3Dw73fQ66EGkTlp8shuByNJFNwRnrUOUJIrgkIlBG8+XSs0ucRFNbg+IlLd2MefKmQSjvIW3nZES+H3X3Scuda1PVHYQ1vgzPtNifeYmWQfZZzun+kd1fKwFeptaeijGPfBl6t0atTXjx3T59gPCM28Ny5a4tu3ve4ta3G9rU1o804vsblsPs/jUCtisa7WAJiCra/4WkbvMPAedPjCXdnUpUqqw5TLZhprZcKdF4ZqaO4nGhddeCjMnyq8ppEJZAyryfaO4v4V1Pi30pbUpck7IIhhVBZQAOlSoJcECMTiFVSzMFUasSAB4k6VEsLkq2luyl7b9omGiusIMzcx3U/7zr5A+NZ5Vorgx1L2Edo7lF2z24xM5ILhF/Al/jxPnSpOUisKl1WWaVNteybIFsUX1Ym+l72PhVNDQu5tL2lTVWrFqL7/wA4+5wrVcnOOLQApxfu/iBz5Dj551aO3m9DtdA6a767S1Y0+b8PQU6m4GWWZ/L4/Kq7YyfWWpyqRi2tt2Ny5sByBb1yH/tQtotnkfja600adBd3n8B1DVT5uPlbipJA5kqUWQwRVix4UAxYNVZVgx1po8tPYCRP4h1dwm/EyqSQAWLoQufgfSub1OM3R8qzho39MlGNZ6njYuuJ2RIBcWbPQfPOuHG4hnD2PQuDI6fBMps4t1P2fWtMJqS8pST0fNsTOASLcLQtvXBG9e4yyNvOsdXxNSjUWB1GpCccweT0jFsOjHVWzHg1CSVZoZnbI9tTZm9GPdnc5gXCt4gcapRuNM2pbkvL4IRPfIPdlu6eGRHx0rc/Dl50txUm+GKaXdqmnUEVg9hpPeSKhNgfplRKOiDkMi02M+09Jf4MFC1t4B1H3h19PjTOiOn/AFGJL6Bc50PBSuzsOHeJmZjG6ZDPNrC6gL1z9K7t26sZpJZTM9GFNxy+TQuykh90b6Xy9M683fpa9jo0k9JMPY8axRyi+AeB2LhGzAF/HOmyUdGpcipLLHdoY5IVLOwReZyv9arRoTqyxFZM7aclFPdmfdoe0bS3SPuIeJ+04/IdBnXorSyVLzS3f6HYl0KnOi41ZtN+j/mSrSR8t0eBt6i1dVSXc5lv0e9s55pVk4+jzwaJ7IJVCYhRYPvRsbfhswGfIEH1q0m8CupW8ITUoxSz6eppYYEA09PKycruPxLfK9jTEs8EHRhgumZ4nj61ZRSIbyDbT2rDh135pFQcLnM+CjNvKolKMeRc6kYLMigbd9pxN1wkeX+ZJ8wg/M+VZp3HaJgq33aCKLtPas2IO9PIzngCe6PBRkPIVllJvk59SrOfzMCqqFjAA0Utck6E6nPnanbvdnpum/8ArEtKoZUe3aP5i1bKzIepya/Wwzqr3eYs+g0pT8LRc0uef7kORm/2SG6H7Q/fWhr12PK33wrSqtzs5pP/AKX/AD9TzX/Cf310qML1OEvhnqOrTo++VgXFHc3byA4db86HLCwj2nQ/h+FivEqPM3+X0CRGOFKbbPTwjGPAGozY8b2tyA09dfOmS2SR8m+Kq9Sr1CSmsacJfT1FiqHmwiFqAO4iOpLIj3WrIshFSWOighjD61cajqGhkNEzhduYkKI1nkA4DeOQ8eVZv6SjKWpxRqoV6+UlJ4RzEzM53mZm6sST8atpjHaKwjJdVpVZ5bLR2BxveeAnUb6jqMnHpY+RrkdUpZiqi7cnV6JXxJ0n9UW8wWidetx51xtfnTPR42wETXMVlF2OgpcceJlkt7bFZmkN89a6SiZ8gzNTEiQ/ZEUZPfazX0tryz4Z0mvKaWyNFLBYcVAsiNG2YIt51z6c5U5qSGtFJTs0itpbyrtO/k0CoRLNgI1RAoyArl1ZSnLLHrCWBc1rfnURzkq2DwMFO+Te2WX502SbWEKk8blZ7c4I2/iUubDddb3A/CwHAXy8xXW6XWWfCl9med6ra6pKrnbO/t7lN3Mt5BrxJtf/AE2sPCu02uGzsU/iOzs8UqMZyxtqb/w+xxt49OgzPmTVcxXBlvvi+vUk1bxUV6tZYZsHa8mEmEyd7IqyE2DqdRlodCD0q8ZnIqdau621WWUX+L2mYUx95ZI2z7tg/gQwI+Nq0RmsbDI3kHuyy7F7WYSZPeidFsO+HIQrwzUn61eLWc5GKvCSzkq3ab2mE7yYG1h/xnW9/wCxDa3i3pVJ3G+Ej0Nr0WNe3dRz7bY3/EzvF4+SRy8zF3OpLbx+OdugrO05M4V38OXcG2pRk/TO/wCA3fjVPY86008PkWpqCrRyaO4tpp89KIy0vLGUK3gzU0s4ENH1OXXl45VZTeeDqw+Ieoal58+2FgTvtwJ8SMvW2dW0x7o9h0286zXeaqjGPq4joy+2VPIBc/LM1T/8ndrVqdvHXdzj+GH+4QJMvst8Preo0t+hzV8UdNT0KTx9HgQZV5+QBv6UeGzfPrNjCGt1Vj8/wHo5Sfu+pA+V6jSvU48/jOzi8RjJjcwF7kFTz/UZetSspbblv63o3WGlV2lws7P8RgtYkXBtzIB+h+FW0po4t78K0tbVtVW3aTX5D0L/AL5UtrDPH3FvUt6jp1FhoNXMUCQLER1JZAjCrIsjlBI1IKui6EKakswyDJC/Puj8zUvZD8aKefUfw0vCkNGBoKgmaJ1kQ2ZTcH98OFKnBTTjLhhTnKnNTjyjTOz+3Y8VGQO7IF7yfmvMfKvL3dnOhPPMfX9z19lfQuY//bugrHyFYu7xABPK9z9KVTinPc2TeEVuU10UIyDM1MSLJh+yImZxbUZ9BSa8ko7j6b3LBhmNwugvlxvYcTzvXPmljJoyOToM7i/61SLfYumReKTcaxzH5Vqg9SyRkc/hGNmU3GRseFV8RLZkBV4t4xsoG8Bn18aX/wAmnUmKm8vBH4/De7O63ejcEEHRlORHxrRRqat1s0ZqkU04vhmdbVwnuJjHe6kBlvrunn4EEeVeloVfFgpHkby38Go4rgDcUwxjTCpTLJgkqU1MdFjaGrMux9QDqKploIV6tLaEmvox5VGlhaq6nyJ8SerVl59RaoLWFDeeSJTcnqfImoAfTOoKsamjv0zqYy0sdbXDoVFUillcZEFL63PmanW+xurdbv6r81V/bZClUD9/nUOTZgrXFWvLVVk2/cIhaqiR2RKkkShoAfIuKgqCvGBlYUan6kuUm8tjaIBe3Gpcm+S1SrOpjW8hUL1UodnW9SiUR8i1YshupLCJasiyGauhseQ3G5bgGm7RIbcdhqI50tmRkqua0tiWNQzMjBkYqwzBBsR50uUVLZkRnKDzF4NH7KbQklQCRt66XNwMzvEcByrz3UKMKbzFY3PXdPrzqRWt52F7aiUOtgB3eGXOqW0m47m2a3I3BRgyKCLgsL1om2otopHksc0CorbgtfW3iK56k5SWTWlhDeMYgQWy00y1NWprMpBkbwU7GKRicwxz9KmrFa0hsRz3YYgnMlQT1z5aVGWlsSPIdwMFy168+dLl5msi2CILqCc86dnEhTBMZO3dFzYW+dqbTilloVNlJ7dLbFm34I/l8K7vTnm3X3/U831T/wB9kSmla2cpiGqEQhiQVeI2II9NQ5DsVVkUkELS2KY9HUEHJKksKhoIY5IKqyoxQBygBcZoANXSpJGmoAfhqCBEwqCAc0ECo6CQg6VJIDNViyBzUlj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126" name="AutoShape 6" descr="data:image/jpeg;base64,/9j/4AAQSkZJRgABAQAAAQABAAD/2wCEAAkGBxMTEhUSEhMVFhUVFxcXGRUWGBcWFxUXFxUXFxUVGBUYHSggGBolHRUVITEhJSkrLi4uFx8zODMtNygtLisBCgoKDg0OGhAQGy0mICUtLS0tLS0tLS0tLS0tLS0tLS0tLS0tLS0tLS0tLS0tLS0tLS0tLS0tLS0tLS0tLS0tLf/AABEIAKMBNgMBEQACEQEDEQH/xAAcAAABBQEBAQAAAAAAAAAAAAAEAgMFBgcBAAj/xABBEAACAQIDBQUFBgQEBwEBAAABAgMAEQQhMQUSQVFhBiJxgZEHE6Gx0TJCUsHh8BQjYnIzU4KyQ2ODkqLC8cM0/8QAGwEAAgMBAQEAAAAAAAAAAAAAAAMBAgQFBgf/xAA4EQACAQMDAgQEBQQBAwUAAAAAAQIDBBESITEFQRMiUWEGMnGBkaGx0fAUQsHhI1KS8RUzU2Jy/9oADAMBAAIRAxEAPwDSMHJegAphQAkGgAiF6ACJ4t4XoAhcRFagBEUljQBKxMHFuNAAk8VqABGWgBUbUAFRPQAfBJQA8TQA1Kt6AApUoAEljoAFYUAOxPQAdC9ABSGgBdACGWgBiWOgADERUAAMLGgAmCWgA2KSgA6BqAC0oAdAoA8VoA9uUAMYiHKgCGxUNAEdMlAAjUAPwPQBJ4eSgAPAzUATaZigBthQB1GoAOw0lADWPw3EUAQ0qWNAD2EnsaAJORQwuKAI6WOgAcigB2JqADInoAMRr0ABnacXv/4YODLuGQoMyqBlW7WyW5cWBzOfKoyTpeNWNh6RakgFkSgAOWOgBkZUAEwPQAdG1AD6mgBRFADbrQALPHx4DjQBUcd2ow3vkw8TGaV23QsVio5lpD3bAAk2JOWlV1rOBzt6kYa2sL3JYZVYSEQyUASOGegCSjNADy0ALtQB0CgDpWgCNxmHoAhsTFQBHTJQA0htQAdh5KAAMLLY0AWPZ018qACZo6AB6AHonoAkY23hY0AROPw9qAI05GgCv7S9o0cDtFFGZWUlSxbcQMMiAbEtY9Ldaz1biMHg7Fl0atcxU8qMfci5vaTNr/DReTv9KR/W+x0n8M+lT8v9jK+0o/ewo/0y/VKuryPoKn8N1VxNfgFQ+0iD78My+G435imRuYMx1eh3NPfZkfj/AGkTk2gjSNfxP338bCyg+tJnef8ASjoW3w6sZrT/AA/cgMZ2qxk2T4iQjkpEa+YjtvDpnSpVqjW7Olb9MtYy8lPPu90WH2XTFcU5WGSQMm4WQLuxkurFpGYgD7OmZPKm2md2znfEago04xaWM7f6NaNbjyo060ADyJQAJIlACUNABsL0AFoaAHb0AUztH7Q8PBdIP58gyuptEp6v97wW/iKRUuIx2W7OtZ9Hr1/NLyx9X/hdzNNudosVi/8AGkO5/lr3U/7OPi1zWGdxKR6i06NRpYaW/q+fsuxP+yrAq080ls440A/6rNc+NoreZrRab5ZyPiN6HCnHjdmgTxWraeYGQbUAGYaWgCVTEqq7zsqqNWYhQPM5UBzwV7avtIwMNwjNOw4RC6+crWT0JpU68I8s32/TLmt8sdvV7IRsrHbTx9nAXA4c6Nb3mIcc03xuqOpXwvRGUpb4wUr0qNHyqWqXtwv3LhgcIIl3VLtncs7M7MTqSzH4DIcAKaYwoUANzR3FAENjIKAIjEx0AR8gtQAuGSgAWUbrUAFPthMPGZZN7cUjeKjeKgm28QM7C4va9Q3jctGLk1FFl2ZtKHEx70MiSD+kgkeI1B6GhST4JnTlB4ksHpFqSgJjdoRwLvzOqKOLG2fIcz0FQ2luy8Kcpy0xWWVfGe1GFMoIXlP4mPukPhcFvVRWad3Bcbnatvh66q7zxFe/JDY/2j4uQHcWBB0RnYf6max/7aQ719kden8MUkvPNv6bfuVfG9rMc174hhxsqxp8VUH41CuZsmXRLSGyTeN92QZJPE3Od9ST1vSW99zpqGKajTePQVhTJcgvccAVXLxPGrSdPGyEUIXam9U9u2y/UdljPP4UrK9Do6J4xq/IatRkq44W+43vC/Pob5fCm4eDH4kXNt7+zzsT/Y3BQ4jFxxTtZCCbZr7xhbdj3uF8zln3bcavQppz8xk6ve1aVD/h+7xwblgoEjQRxoqINFUBQPIV0ksbHh5Scnl7sfNSQcNADbLQANLHQAMy0AORNQBDbb7cYbDXUH30o+5GRYH+t9F8Mz0pNStGHPJ0LPple6fkWF6vgzjtB2txOMurvux/5SXWP/UdZD4m2WgrDVuJS52R6yy6PQoPKWuXq+F9iEC/v6cqzOWTuQpJbvd/zg6aqMJnspt9sFMZN3fR13ZEuASAbqyk/eGdr5G5GWo1W9fw3jscTrHTP6uClF4lHj39i/nt9gGW+/ID+H3Tk+FwCvxrf48MZyePfSrrVhQ/Pb8SvbR9oiD/AAYHbq7BR6LvfMVR3Mexpp9ErP5mvtv/AK/MgMV23xr5K6RD/lpc+F3J9RSpXT7HRo9Cpr523/P53It8Q0rb0zvK18jIzObngAePgKzyqTm8ZOxRtLW3i5YW3dmt9iOwaoFxGLUNLkViOaRcQWGjyfBeFyL1toW6hu92eY6n1mpct06e0P1+poNaThnRQB0GgBVAEVt3FxQRNNM4RF1J+AAGZY6ADM1DaSyy9OnKpJRistlC7L7ekxs2JYjciQRiNMt4bxkuzsNWO6MhkNM9SulV8TLXBtvrF2miMnu1l+xK4iOmnPBCbUAEbTgsaAAoHGasAQQQQcwQciCOVAJ44KXtzs8+Ef30W8YTo6kh4b/dZhmF5N5HPXn1qMoeaB67pvUqNzFUblJvs2uf9nE7W42G1sQzLykAkHhdhvfGlwuai25N9x0SyktWNP0YfhO0a4xlOLw2Dcr3Q8sv8OQL52V94+grVCpr+ZI8/c2X9K26Ep/9rX5lywnZ/Zr23YsO39r7w+DU7w6fojnu9u1zOX4skF7F4Bhb+GUdVZ1PqGqPBg+yJj1K7i9qj/Ezztx2FfDMXwytLAVLG7KXjI1UgkM44iwJ1881W2efIdyw63HQ43Cy/X1+pD7E2LGsgkxk+HRFP+CZFdmyIN/dtlqpGuhuBVqdGMfmwIvOo3FfahFpe2Qjbi7M3ScO8iyDQKrtGTyPvLWHUHLkaipGi+BtlW6nCS1JuPvsQEcm8KwSWGeqpVFOORtloyXaBhk1tBfne9/lTnvH1OavJV08L9f2Hla2hIIzBGRBGhBGh60tNp5RrlCNSLjJbMv+we32MyEkBxCDItGjBxbXNQVJ6WHjW6nXm+UeUvek2sM+HVSfpJ/5NMwOLWWNZFDAMLgMpVh0ZTmDWxHnWsPA8aCDhoAQy0AVbtJ2sw+FJQn3ko/4aWJU/wBbaJ4HPpSqlWMOTdadOr3T8i29XwZvtztZiMRdS3u0P/DjuLjkzat8B0rHO4nPjZHprbo9vb4dTzS/nb9yEVfIchWdvHB2YwctpbL0Q4KU9zXHCXoe3xwz8PrpU6fUPGX9u/0PFvAfE+lSkhcqku+F+bE7t/1z+FTqwV8Ny/3+wtF55+OnpUa/Qs6K7vP89BySO4qclJRwButWFNEn2YxccWLgkl+wr3J4LkQrHoGKnyp1BpTTZzeqwqVLWShyfQezcUGAIIIIuCDcEHiCNRXTR4bGCToIOUAdoAiu0faGHBx+8mbM33IxbfkPJR8ychVJzjBZZotrWpc1FCmssxftJ2hmxsm/KbKL7kQPcjB/3MeLHysMq5Vau6j9j33TOj07OOXvJ8v9iweylbtih0hPxmH5Vssn5Wef+J1/zwfsXLEw1sPMkXPFnQBMbTw2tAFYxClTQBJbPxFxY5g5EHMEcQRQBF7Z9nqTKWwjBGOsL392f7GGcfhmOVqy1LaMt47M7tj1ypSXh1lqj+ZCbD7AGQPHif4iGVDrZGikUnulXAsSNCL30PHKsbWLXm5NFfr9aEv+NqUe2Vv9GO4n2XfgxCn++L8w35UO0XZlY/EMn89OLA29mWJH2Hw7ebr/AOhqjtZ9pGiHX7b+6j+n7Edt3sbiMJF72RISu8FujXsWvYm6jLK3iRS528oLMnsbrfrFvcTVOlTxJ8ZxgrUyPwCjz/SlJwOjONw1skl9QnZHZ+fFMRGCwGRYndRb8C3E2tkOelaKcZT+VYRx7y4p27xWk2/Rf5GcVhngkeNxZkNmFy3gwvqCLHwNLqQw9L5NdncqUPFh8vdcsSZCTbS+fUAc+v68qXpilk2eNUnJQ4zuvZfuJEZuTln0zv8A/LelQ57YLRt5Kbbw8+3c7VUNexY9i9qsZg1RRcw/dSVCFIJudx7Ai9zoSOla4VqkEsrY8/X6dZXUm6c0pez7mu9n9sJioVmjuA1wVOqsDZlPh8cq3RkpLKPKV6MqNR058okqsKGcZikiRpJGCIouzHIAVDeN2TGLk9KW7Mt7U9vpZrx4beii0L6SuOhH+GPDvdRpWCrd9oHrenfD62qXP/b+5R3a2X7H1NZUm92eglKNP/jhhfojijkD4nKp+pSKx8qy/Vi7HiQP3zNCx2J8y5eDm6ORPjp8cvSoeSY6XwnIUATx8h9arlLg0KEny8L0R0WHIVG7Lrw4eiO746+QNRpDxo9sv7CWfp6kCrKIuVb2/HA7FMTw+Z/IVZRSEupN8L+fkIxETdP35mrLSJkqrH9kdnsTic4hZf8AMbJPI6t5A1op0dfY5F31KNu9Lll+iRpHY3svJhCCcbMRe5iQKsJ6FWDeo3TW2ENKweYurl156mkjSMLiQe7cXte3G3OrmUJoAq/artcMOPdwKJZzoL/y4+sjcf7RmemtLnU0rYdQpwnLzy0r15/AxnbmMlkleWZ/eyZAt90Hgi8FUE2sMta5U5SqT8x9Cs429rbrwVhvjPLfuCF7WF872+BJ+VKWN2dGo5RUF3b/ANl69k0w/iZ4/wAcIYf9N7f/AKVusXyjynxTT3py+qNExMVdA8iRs0NAE7tCCgCp7VwtAEXh5N02oAi8Z2jxWzp0JkM+HkuQsm7vrukb6BwBmN5SCb3vbhekVKkoNd0dWztKV3TlFPE1+DNLwG0YsTCs8TXRhe+hFvtBhwYZginJ53RzJwlCWmSwxiKZJFEkbq6MLhkIZSOYIyNSVwdRrUAI2vgExOHkgcEh14ahh3kYX4hgDVZRUlhjKNWVKoqkeU8mT9iey5x3vS5KLGlr55Tt9kEcQtiSvUVgoW6blqPXdV6w6caXhPd+Z/sX9tm/weCKRgFoYWbkHkCFmY35tf1relpjhdjyVSo61Rzny2Yg7liXYks2ZY6sTqSeNcuU23ue+o0KdOCUNseh2E5353/K3yqJ8DKPzqT3zkfaknQ5EEfvX4VaMsPIivS8SDi+6wajsftphsQBFMvu3aylXAaJieAbQA/1Acq6sK8Kmx4O66VcW2ZYyvVFs2XgooVKQxrGpJYqosLmwJtw0FNSS4ObOcpvMnlkkpqSplHtP2y0mJ/hgf5cIUkfilZd6552VgB4msF5UedKPW/DllFxdxLnhe3qUtzy1P7vWKK9T09WTW0eWJVAPrQ5NhToQgtlv6iDvX4AeNz8rVZaUJkq0nhJJfmLC8SR5/qatnPYS6eneTQseJPgPzAqPsXUl6t/QQydD5n/AO1XPuMUc/2v7v8A8nVXwHgKhyHRpS9l9EK3epP75Co1F/BXdtngoGlRl9y6pxXCFA1BLReuwfZEYoe/xA/kAkKmnvmBsSf+WCLf1G/AZ9C2oZ80vseP631Zxk6FH7v/AAi+YrChcgAAMgALAAcABoK3nk9+QCfEiJWdjZVBJ8qhvAET2O7Sq2IlMjbpl3Ql9AFvZb8DnVE99yiZKdrNvl/5MRNh9tgftH8NxwHHnVZyzsS2Uzar+6UBf8WTJR+EcXPh86TJ4RVvBGPsstugsNxcyATdn0zysAB46nS1ZZNNYOjZdTdrmpjVPtnhCMXglUd7dGRsONyMjln51Hh5WxNt1i5hcKrUm2s7hHYHaAix8JOQZmhJP/MFl/8AP3dNtl4dRL1O1fXsup2k6kYYjBr67m1TpXSPLgEsdAE9OlxQBXtqYQEEEZHIjmKAMc7WQNgMQrYYlVkBJQ3MdwRcWJz1v051nqPQ8o61lSjdU3TkllcPv/sD7SbWGIXDSDLuyArruvdN4f7T4EUq4lqimjo9GpeBXqQlzsTHZ7tcMJgZII95ppmkN/uwghYr/wBTWQsAOYvRGqqdNLuTcWFS9vJVMYimk33f0LZ7J8KRhZXv3WlIVfw7qKCbcCb/AAFNtk1T3Of1yUHdtQWMJIt0i1oOOKiegArDqovuqBvHeNgBvNYAsbanIZ9KAKB7XtogRxYdXW7tvSKCN7cUdwMOCljfqUFZrqTUMI7fQqEZ3Gua2S+2exlMkXlXPjL1PYVKK5jt9AWM2sb6WPhfXzNPe5zYNwaec43+nqHqaytHbjIk+zSwHFRDFW9ySQ1yQt907m8Rou9b86dbaXPzHM6066t80c5zvjnBoG0+wGDlXehvHcZFG30P+libjwIrfK3g91seSo9Xuqe0nqXoyf2LBJHDHHK4d0XdLi/etkpN+NrX63pyWFg5s5KUm0sEtG1SVMY7erbaGI6lD6wx1yrtf8h7z4dlmzx7sr6HMny+v76Ul7LB14eebn9l/k7IDwt51C09y1R1MeTH3G908fnb5Cral2E+HUfzb/fApMvujyqM+4aGv7AhW6H4fWpwRqa5izzEdfQ1Diy8asVyM7w5iquLHRqwfcVVcDk0+D1BIl9DVoLMkhFzNwpSkuyf6H0ZgMMsUaRILKiqoHRQAK7iWFg+Uybk3JisVGCL1JBjva7tWswaOIWiDZPxkI4gcE0I4npSXUUuBtzbyoqKny1nHovcB7LQM5MrfZGQ6np0FJlLLMuC0YiVIUMsmg0HFjwUDnRwWIjBRSOTO+TPofwINAo/PxNIk3LgW3kexMhACpkB6/pURilyQROJw1s2YZ8+PrmaagwPbI2XDijFh4nmTEszXew90ir3g9sm3hbhxtV1RUmn3OtY9TqW9KVHCcZco22FXEa+9Klwo3ytwpa3eIB0BOdq2GEZkSgCYNAAONgvQBRO2uwP4iFkFgwIZCeDD8iLjzqs46lg0W1d0KqmjGMdg5YW3JFKEG9joeF1Oh8RWKScVpkeno1adaSq03uufuSfZfZL4qX3SMFsCzO2YVb67o+0TfIXHHMVSNHW9xtx1JWlPjMm9v3N27N7Njw0CwR3IW5JbVmY3Zj+8sq6CioLB5GvWnXqOpPlhjgHTOqwqwmsxaYpprkFIsaYQexO0o4YzJK6oq8WNhfgOpPIVDaW7LQhKbUYrLMFmxTSs0sh3nclmJ1JOuvpbgABXGqybm2z6bYUadO3jCK4W/175GTGPCoUi9SiknjYAC2AyyFvE3HLx9a0dzjpeVNrZfnkew78DqKVNd0bbeo8aZcoNw8DO6xoLs7KqjS5Y2GZ0zNVjBylhGivcRo0nUlwjQNidjMdhZEkinitvL7yMNIFZbjfFt2zG17GwN66NOjKD+b7Hi77qdvdRa8LD7STL2y1pOIKDWBJNgMyTkAOJJoAxDtVtJcRi5pYzdGYBW5qihAw8d248a5dxJOeT3fRqU6dqod28v2/2RwFZt2d1JRWFweZL8SPA1KeBdSnr3Tf2EbluF/An5E1bIrw9PKz9GeAB/8ApBqG5Iso0pcf5HoR4+po1A6K7Z/EICdT8PpU5K6GuGxqaI8x5j9ajJZRk+6f1QPudB8RUZLeE/Rfmjtj19b/ADFTlBpqLjP4/udRWbJUZ+e6Cf8Aberxpt7ozVb6FNaajX4o2jsD2l/iYRDKGTERKAyupUyKtgJVuM+F+R6EX6tNtx3Pnt1TjCq1B5XYme0Bvh5YwSGkR41I1BZSL+VE3hCYtJpswFsMZJ/cL90kEjQAGxt42rGvJEZe3LuazqPYu4mjw6KoF2t3Ixqf6ifur19L1VSxuzKI90CRNOQzcAckQclU5eZuTVdTk9iuRnE7WWxC3PhkPMnP4U1U2+SCJxWPY8bf25fE/pTFTSAjXmzsLs7aBbknpzNXwiS29hlbBu+Ilj/mMm5GpOShjd2Y88lFvHMUJ4LonpNs4iY7pkzLqd3IWN+4o8TS5zbeES2XfAwusaiRt57XY3vmczbpwFaYrYlEzViREi3oAh9oYa9AGQ+1XBbvuX6uvqFI/wBprPc8ZOx0aX/JKPsU3Ym1Hw0qypqNV4Ov3lPj87Gs9Obi8nYu7aNem4vnsblg8d7xEZT3HUMCOIYd353rg9b6pJt0Kfbl/wCDz1C307y5JOJ7Hx1ridL6hKzrZ/tfI2tSU0ESpX0iMlJJrg5fHJmntYmIOGS/dPvW3b/eG4FNvAuPM1lu86Eeh+HVHx5N9kUOwrm5aPa6YS5PMuR105mpUtytSmlBtN8eowyggHU2sRy8eXHWnLbY5stLSk/NtjHoDnI9Rmeo/fy61flCFmnL3XL9QuCUnTI6g6EHUEcb0vGl5NbfiwccbP1LjP7Q8aQAPdLkLsEJJPE95iPhT3eSfCOVD4coLec3+SInEdqsa+uJk/07qf7AKU7qp6m6PQ7OP9ufuAT46WQEPLK4OoaR2B6EE2qnizfLHx6faw4ggfLQcOFUknya4TjnShAOoIBH5cMqnC5RRVJPMaiyv8HggGY06flzo1Z2YeEo+aHH5jg6H1/SoeO4yOrGYyyvcS3Uemf60L2YSefnj+H8ycU8jfodanHqVTf9rz7MLw8wOXHl+9ajBKmm8PZ+gQRUF0e2fs5ppliVkUtc7zsFVVH2mJPLlxJAq9Kk6jwZb6/haUtb3fZGn7C7N7Mw4BeSCaTi8skZF/6Y77q/E9a6VOjThweIu+pXdy/M2l6LZFqg2lh7WSaG3JZI7egNOyjnOMu6C1kDZghvA3qSuCldutv+5Rimb23IxxLHK4Hjx5A1mqTy8ENme7CRMOoLd+VjdrZ59TpWOUpSlhcC3IkZpFDtIDd2zLHMgcAOAA8KcoR7lckVj8QWOt+v60xL0Aj58TbI68OPwq4BuC2PJL3pCY0/8yPD7vn6UZwTgn8Bhkj7sEYvxY6/6mPyquosM43aqod1T72Tp9lTS3JsjUQ0WLcSe8Y7xuCV0Bschlp86lQK5Ng7M9qcNiYwEIjdFF4nNioFh3SftLpn61qi9hqlks0uNiX7UiDxZR8zVtS9Q1L1Bn27hRkcRDfl7xPrVHVguWR4kM4yMYzasFv8QeQZv9oNI/r7b/5F+JdprsZP7T9tYedUhhYsyPvsd1lCjcZQveAJJLXy/D4VWtWhOHleTudBoSqVXUXypYZRthbN/iJgguFGbHko5eOgrFc1lQp6n9vqdGd7TcZSg902vujYtnDcijUaDQcguQHoK8bWeupJnMTb3ZMyPZQeo+JrCllkgm3e0qYNVMscjqxsCgU242O8w617HoPUs0fCnu1x9Dk38lRxPHJku2J5MZiJZ1jkYO53QVJ3UXKNcshlY5cSTxro3FeOvLeD1vRalsrKMm0m+c8kfLhXT7auv9wNvUilKpGfGGdmlUhL5JjcoO6c+B4dKssZHVVPw5ebt6CQc7KLA5EWF9NbcPE0z6mXVl4prCezXf6/7OSwC3Mj4efPrrRqyU8GMfd/oMAkcfT61OxCU87vH0/cKVQ1hbPiTmbeJ5/Wq5a3GOMJNRx9focZteQ4+HKqpYe4+VRyi3HhLn1+h5O6OZ+ZNTnVIhJ06S7v/LHNywuMyPjz/fhRnJVwcIprlfxnnXMEcR+o/Oo5WC6klNSXdCbcvTgfpVc52Y108bw+67M8DxHmP3xq3symd3KHPdCwb1RrD3HxkpLKEkA60ZYShGXKOAdfI5j61ZSEzo7YT+z3CUkI6j1+P19attITmpT5WV+P8+5xSrbx1z/LL9+NRJNJIm3nGbk++RpktwpZs29BOXEW8anS+xXXHiSwWHsfggJDPu5RfZ4XkP2QfDNvIVaNRx3ycH4irUqVBQUVql7LOAvGQSTMGOeZZib58FHgO961HjbbngpZYJPDunMX/fSphUyLwD4jFKB3yB8q1Rk2SgbcaVvdx6jUm9kvmA1tDxte/SnLONycEzszZCxd62/J+Ij/AGj7o+NVlNAGzMqDelaw/CNT0pbqBnBFY3HSSjcQe7j5DU+NQsvkq5Ngn8Nui17eH1p8aYINwGykLD3838PHkd5gxJB/CqjPztU6ox5ZEpwh8zL52e2lsfBqfdTgu32pGV2dul93IZDIcqsq9Jdw/qaK7mUpFvMFAF2IA4Zk2FchvCycNJyaSNQ7O9nVwqAkBpj9p7Xt/Sp4Ac+NeWvL515YjtH9T2FhYRt4Zl83dkt74isWnJ0QPbWy450JZAxA4jUfWtFtc1KMtmSpThvF4K/s7YccCl41I3zY8bBdAOmZroV7ydZqMnwYaNtGllx7k5N3Qi9PpWCO+WbCUxI7i+I+dZIfMyyGtrIrgKQGyvYi+mmtXt5Sg208FHTUliRELha1urkqoYWD02CVlIIv8fgamFaUXsXScd4vBW8TsCKS6ACNzkGGgPVb2I9K6dO9qQw3ujbQ6nWgtMnle5TJItxmRmF1Yq1jqVJBufKu3q1JNI9HbuDipOXP83f+ArBwM4bcRmCjvFVYhR1IGVLlJRa1PGR0q9GOIZxkBxUNjTYsVUgDQSZnlfPy4fP1pslhGKlLXJrt/NiQnUMpI5Ulcm+pJeG0NHM+HzP6fOo4Rf56ntH9WOxtUDGjpFgRy7w8L5/n6imc7mOXkyvR5X07nZY6Ubkxoi/1oTwE4at+4jesc+OvLxH50zGVsZlN05+bbPPp9f3FsfXl+9Koo5NEquNluzlj4eH1NGUiNNSXLwdF+Zv4/CrRluKqUW45TeR+ML9oanjx86JNvZkUqdNPXFbv+bnnqjNMWSmw+zsuI71t2P8AGfvcwo4+OlRnBzOo9Wo2sXF7y9P3L9htjrFDuqN1VBtxLE6kniTVZRcllngrm4qXE3Ob/wBEDtrbUOFisxANreJA0A41MKcqnlijIZttPtfLIT7tQi82zPpoK6VK0hFbhoXce2TsjEyFXYM00n2N7SJfvSkaBs7KOFyeFWnWpwWEDa4RoOztjph4wt7nUniTxJNcypd6nsUwexGMtkg8zp5c6FNsq5ETKtzvOd48L8K0wiVAcZtSOP7TC/4Rr6VqjHBZIEj2wT3lA1yvf86vuy3A7iMQ0mZYnpwvztSXQ1PzMROipyzJ/YamyULxve/5WrLWioywjHcyjF6YrgbjexvyN/Q0hrOxkzh5NphxHvI0lXR1VreIBrxVSGio4Psz3lGanTjJd0cEoJswtUaX2Gj8cfI0ty9SQU4e10OhO8v5ina8rUiEgbGr/NXWwHrxt8qbS+Rl9GWKbaoawPT551H9PjcsqaOLjRvHet434UOi1HYlwHAu8crW58Kr8vJRxGsWd0WGbHSrU93l8FJbIiRAUdd7oa2alOOwnDUit7E2OuLnmcn+UJHOWrbzMQAeVsyeorq3V07alFf3YR6ive/0tCEYLzNGk7KwqRoEjUKoFgB01PWvMXFWc5apPc89VqSqS1SeWZj202P7qdhclZd6RABa1z3lPgT6EV63pt141FPutmegtK6uKOl8rbC/UpoTdAF87efWunLdsmnppwUW9wiDEWBHSoxuN8VODx6BD2tvDO/ey65j4Wqko7mijWioZ5b3EBuNj8PrVdOO49VG1lRf5DvvRbPK3Pkdfr5VeC3MtxNacvb9h8G4HE2Hl4molHfcZTq5itO7BpFO9bLS/wC/jUYWMjFObnpyuBLrcWJy8P1qIvHCJqU3KOJS2ExGwsT/AKjx63q099xVvJU1pl+Pr9xQYcxVNLNSqwe2RVVLhezNmzTvuQIXbiPujqxOSjr86ZHfZnPvK1O2i6jePb1ND2D2Ljhs89pZPw2vGp6A/bPU5dKh7cHlr3rtWqtNLyr17sn8TKiZtw4cBSpSjHdnAlJt5ZTe0fbELcJZmHDRV5X5npVqcJ1Hl7IrkzmLZeJ2hKTCjSG+chyRM+LHIeAz6V0oyjRjvsGC8bK9nsWHAeT+bL/4qf6V/M51zri8qSeI7Ihot+F2aIkuQN4jX8qzTi0iVHCIPaLhbs5CgcTlSqcJN8CpIqW0e08IJCHePMaetdWjayW8iulkPNjnm1cqOS5fHX0tW2MUg4FYbZ8Y+4CeZufnV8g5MkoIVGij0FGCNwtJAoyOvK35VDeARH41rv5D5VzqzzNnKuXmowRGpTEMuvZfbze7EBaxS+71XM28R8q419Zpy8RLnk9B0u9zDwW91wTf8W4zLEiuf4cX2O0pMkcPtMDM/DO9Z50MjlJMJk2mGS6qWztnln+7UuNu4y3ZaMc8EPt3bkcIUSNZjnug3Nv38q221pOplxWwxzjDaQxsrGxTsFXXgOdXr0p0lllo1ItZJ1dnIuq3Py8qwOvJ8C5TzwPxKoyAtflS5OT5KZYLiUEZ3rE3+9rY02m/EWCrlgq22ca00hw8Jt/mSfhU8F/qOl/1rsW1GNGHi1PsjXGkqVJXE988L9yY2Jg1ijO4u6BZQB8T1OlYbmtKrPzGVzlN6pMsODPdvXNqLzYBla7fYXfwglGTRkMD/Sxsw+IPlXV6RV0XDh2f6nR6XUkq+lPGTMZ4QbW1sb/DOvVKTaO9OjGMlGPuRzrmaapbZMc6a1tBuAlsoQ+v50uo8vJptUoQUDu7a/K5qkjTQezXoxEjj7J46+H61aCfIq5qQ+R9+foHQy3FlAH75D9KMeoKWVimsHJoQbDU6knXL9ijL3ZDpxbUX9WwdogDoKo2zVGnDnCOM1szUIZJqMcvgktndl8bigDHh5Nw2szDcB67zWy8L0+MGuOT5/1f4hq106NpFpf9Xf7ehd9jeyzd72LmJ/5URy85GF/IAeNXdNY8xnsusdQoxxOer67/AJl5wWzYoUCRosaDgo16niT1NRo9TNWuKlaWqo8sE2xteKBCXYAW86TUqJbR5EmW4va+Ixshiwkbv/bkB1dzYIPE3opWuPNMpyTuwfZeuUmPkEh19zGSIx0Z8mk+A8a1eIo7RLYLz7qOJQkaKiqLKqgAAcgo0rLUlnckCxGKVAWKgnqbAdb0ly074DgovaHt1qsbgtpdV37fEC/nTqdKdTeS2FuZSsUzTnekLuecjXA/tjWyr8a3U4KGy2KajkGzUXPdF+drn1pupshyYYEAGVqgqOiawsKnJIgzijKIGvegnMEDL6c6RUmkyspxjyxDNcmsDe5x5vMmwdWqzQND8UhBBBsRoeVLayVUnF5XJcNibXEg3T9u2Y4HqPpXIurbR5lwensL5Vkov5iUMgFY9LOvFIkNgtfeP3b2tyPOk3Sxj1HU+DL+1EckW0HM6mVSy5kZbmWQ+leqsXCpaJU3j9zFVi1VzJZRbOyskRxcXuVISxvwBYq2nTSuTfqaoS1vLNPl/tRf5HtkfWvOJbbEjZjvmKtq9QwdxCb0ZU8viMxRB6ZpoJLKIZsJZFYDNib89bAfP1rd4uW0+EKw9OAmcboVB4/vzpUN25F8diUbuxW42+dZFvUJ7jW1sMr4cxNoy7vhca0y2qOFZTXYvRqOnNTXYoMfZRFJ/mOfIDy+degfU5NcHRfWqmpvStyK2x2TkHfiO+LZrkG8joa10Oowl5Z7Ex6pCTcprG3bcqsqujbrKUI4MLH0rqRcWsp5OPefEejMaMXn1YTG5KkAm4BtpmfG1Rs3ujmUvia9hiLax64DNmYJppEijF2kIAvxvxJ5AZ+VLak5YPoqrUqdv4reVjOfUvaey6W4AxERy+8jDPprf4U9W8uzOI/iCi/mpv8AINwnsrkvd8Si5WsiM3xJFvSmf0ra3YiXXoRnmnT/ABZKYb2W4YG8ssr9O6g+Av8AGhWsFyJqfEdw1iEUvzLHszsrhMPYxQIpH3iN9/8Aua5FMVKMeEcuv1C5r/PN49OF+RJs3LLrUNvsY0CzzqvGlTlGIFL2p2teVzBgYmxEoNmK/wCFGf65T3QRyBvSXGdTfhEDOC9nzzMJdozGQ6+5jJWNehb7TeVvOmwpxh8qDBbIMHHAgjiRUQaKoAHoKXPK5JEyS+XWqbsCn9oe28EF0i/nSf0nug/1P9L1ZUslHNIz3EbXxGMkZZ5LKc1RbqgtwNsz4m9NcIQWUhblkbXBovG9WUslMnZJQBlV0yAdsSanUA2Z25Cquol3FurBdxDSVR1kLdzDsJDeNVdd9hbun2QsNSJNyeTJUk5vLHFNLFg6tTGhjQRHS2heMly2Ls8QrvN9thn0H4RXIua7qS0x4PT9Os1Qjql8zCJDekI6mSb2BhwLNvjvfdvmddRWO7k3tg0U1hBG29lpOoJALDQ8xxFLtriVF47F9KfJH4DAiAhguYrRVrOrs2WcUovBIPtYnVQfA1mVulwzF4gRgsYDpfwP1qlSk1yXjLJKJZqyPMWWewMkNu4eBJXwP0pzllakSiOlYe9LteygW9a0RXkwiyg85DWxyvkOB8etI8Fw3JVNnvfB7m+QFgPHjRpcCNOAZoRTFJlHFCBGKtqZGCtbY2ZHMSjgdGXVD0P5aV1Le4nS3X/kx17anV2kjP8AaODbDzNExuVOo0IIBU+YIr0FKoqsFNdzzdek6c3B9iy+zedVx8RJtvB1HLeZTbwJ086dTfm3Nlp1KvGH9PKXkfb0NrDWzv1rVwbh7Dzs/wBnTmdBUqTZDSQaiW6nn9BTEip55AKG0BD43aHe3EuzfhXh4nQVkqT3xEnABLsEz/8A9Lkp/koSqH+8/af4A8qiNJveQEth4I4lCRoqKuQVQAB4AaUzCIPPLUMCu7a7SQxZb2+3IHLzbQfGs9ScV7lWzP8Ab3aRprq8oVf8tL2/1EZt8ulLTkxM6iXLK6zR8CfQj51fXjkyyuILuDMd27A6A1ZVU9isLhSmoru8HH3uuo16npUeIe6h8NU1BObedvzOTLa3VgKrCo3kr17pVrZdPlOmvNtvn3H0FK1NnzZyb5Y3KlCBA7CrF0xNSSKBqCo4DVSoMDTWOaLR2G2es05LmyxLv+dwB6Zn0rm9RrOlS8vLeDd0ygqlbMu25ZJtctK5cT0QM7UxIsmHbH3i/d4g+XWk18KO46mywYd8xfIZgcsrfHI1gmljY0ZFsRwIsDY+mlUSZbOSGxabrXAO4TrwPga2weY+5irQw8oQMtNKnnkrFh0W03UraxvYZ5Uh0IyTGph0+JfeN90IM7nK2WedJhTjjC5HKGNyAm7QQO5UPcdNDbjW+NlVhHLRKqQe2Q3Dw73fQ66EGkTlp8shuByNJFNwRnrUOUJIrgkIlBG8+XSs0ucRFNbg+IlLd2MefKmQSjvIW3nZES+H3X3Scuda1PVHYQ1vgzPtNifeYmWQfZZzun+kd1fKwFeptaeijGPfBl6t0atTXjx3T59gPCM28Ny5a4tu3ve4ta3G9rU1o804vsblsPs/jUCtisa7WAJiCra/4WkbvMPAedPjCXdnUpUqqw5TLZhprZcKdF4ZqaO4nGhddeCjMnyq8ppEJZAyryfaO4v4V1Pi30pbUpck7IIhhVBZQAOlSoJcECMTiFVSzMFUasSAB4k6VEsLkq2luyl7b9omGiusIMzcx3U/7zr5A+NZ5Vorgx1L2Edo7lF2z24xM5ILhF/Al/jxPnSpOUisKl1WWaVNteybIFsUX1Ym+l72PhVNDQu5tL2lTVWrFqL7/wA4+5wrVcnOOLQApxfu/iBz5Dj551aO3m9DtdA6a767S1Y0+b8PQU6m4GWWZ/L4/Kq7YyfWWpyqRi2tt2Ny5sByBb1yH/tQtotnkfja600adBd3n8B1DVT5uPlbipJA5kqUWQwRVix4UAxYNVZVgx1po8tPYCRP4h1dwm/EyqSQAWLoQufgfSub1OM3R8qzho39MlGNZ6njYuuJ2RIBcWbPQfPOuHG4hnD2PQuDI6fBMps4t1P2fWtMJqS8pST0fNsTOASLcLQtvXBG9e4yyNvOsdXxNSjUWB1GpCccweT0jFsOjHVWzHg1CSVZoZnbI9tTZm9GPdnc5gXCt4gcapRuNM2pbkvL4IRPfIPdlu6eGRHx0rc/Dl50txUm+GKaXdqmnUEVg9hpPeSKhNgfplRKOiDkMi02M+09Jf4MFC1t4B1H3h19PjTOiOn/AFGJL6Bc50PBSuzsOHeJmZjG6ZDPNrC6gL1z9K7t26sZpJZTM9GFNxy+TQuykh90b6Xy9M683fpa9jo0k9JMPY8axRyi+AeB2LhGzAF/HOmyUdGpcipLLHdoY5IVLOwReZyv9arRoTqyxFZM7aclFPdmfdoe0bS3SPuIeJ+04/IdBnXorSyVLzS3f6HYl0KnOi41ZtN+j/mSrSR8t0eBt6i1dVSXc5lv0e9s55pVk4+jzwaJ7IJVCYhRYPvRsbfhswGfIEH1q0m8CupW8ITUoxSz6eppYYEA09PKycruPxLfK9jTEs8EHRhgumZ4nj61ZRSIbyDbT2rDh135pFQcLnM+CjNvKolKMeRc6kYLMigbd9pxN1wkeX+ZJ8wg/M+VZp3HaJgq33aCKLtPas2IO9PIzngCe6PBRkPIVllJvk59SrOfzMCqqFjAA0Utck6E6nPnanbvdnpum/8ArEtKoZUe3aP5i1bKzIepya/Wwzqr3eYs+g0pT8LRc0uef7kORm/2SG6H7Q/fWhr12PK33wrSqtzs5pP/AKX/AD9TzX/Cf310qML1OEvhnqOrTo++VgXFHc3byA4db86HLCwj2nQ/h+FivEqPM3+X0CRGOFKbbPTwjGPAGozY8b2tyA09dfOmS2SR8m+Kq9Sr1CSmsacJfT1FiqHmwiFqAO4iOpLIj3WrIshFSWOighjD61cajqGhkNEzhduYkKI1nkA4DeOQ8eVZv6SjKWpxRqoV6+UlJ4RzEzM53mZm6sST8atpjHaKwjJdVpVZ5bLR2BxveeAnUb6jqMnHpY+RrkdUpZiqi7cnV6JXxJ0n9UW8wWidetx51xtfnTPR42wETXMVlF2OgpcceJlkt7bFZmkN89a6SiZ8gzNTEiQ/ZEUZPfazX0tryz4Z0mvKaWyNFLBYcVAsiNG2YIt51z6c5U5qSGtFJTs0itpbyrtO/k0CoRLNgI1RAoyArl1ZSnLLHrCWBc1rfnURzkq2DwMFO+Te2WX502SbWEKk8blZ7c4I2/iUubDddb3A/CwHAXy8xXW6XWWfCl9med6ra6pKrnbO/t7lN3Mt5BrxJtf/AE2sPCu02uGzsU/iOzs8UqMZyxtqb/w+xxt49OgzPmTVcxXBlvvi+vUk1bxUV6tZYZsHa8mEmEyd7IqyE2DqdRlodCD0q8ZnIqdau621WWUX+L2mYUx95ZI2z7tg/gQwI+Nq0RmsbDI3kHuyy7F7WYSZPeidFsO+HIQrwzUn61eLWc5GKvCSzkq3ab2mE7yYG1h/xnW9/wCxDa3i3pVJ3G+Ej0Nr0WNe3dRz7bY3/EzvF4+SRy8zF3OpLbx+OdugrO05M4V38OXcG2pRk/TO/wCA3fjVPY86008PkWpqCrRyaO4tpp89KIy0vLGUK3gzU0s4ENH1OXXl45VZTeeDqw+Ieoal58+2FgTvtwJ8SMvW2dW0x7o9h0286zXeaqjGPq4joy+2VPIBc/LM1T/8ndrVqdvHXdzj+GH+4QJMvst8Preo0t+hzV8UdNT0KTx9HgQZV5+QBv6UeGzfPrNjCGt1Vj8/wHo5Sfu+pA+V6jSvU48/jOzi8RjJjcwF7kFTz/UZetSspbblv63o3WGlV2lws7P8RgtYkXBtzIB+h+FW0po4t78K0tbVtVW3aTX5D0L/AL5UtrDPH3FvUt6jp1FhoNXMUCQLER1JZAjCrIsjlBI1IKui6EKakswyDJC/Puj8zUvZD8aKefUfw0vCkNGBoKgmaJ1kQ2ZTcH98OFKnBTTjLhhTnKnNTjyjTOz+3Y8VGQO7IF7yfmvMfKvL3dnOhPPMfX9z19lfQuY//bugrHyFYu7xABPK9z9KVTinPc2TeEVuU10UIyDM1MSLJh+yImZxbUZ9BSa8ko7j6b3LBhmNwugvlxvYcTzvXPmljJoyOToM7i/61SLfYumReKTcaxzH5Vqg9SyRkc/hGNmU3GRseFV8RLZkBV4t4xsoG8Bn18aX/wAmnUmKm8vBH4/De7O63ejcEEHRlORHxrRRqat1s0ZqkU04vhmdbVwnuJjHe6kBlvrunn4EEeVeloVfFgpHkby38Go4rgDcUwxjTCpTLJgkqU1MdFjaGrMux9QDqKploIV6tLaEmvox5VGlhaq6nyJ8SerVl59RaoLWFDeeSJTcnqfImoAfTOoKsamjv0zqYy0sdbXDoVFUillcZEFL63PmanW+xurdbv6r81V/bZClUD9/nUOTZgrXFWvLVVk2/cIhaqiR2RKkkShoAfIuKgqCvGBlYUan6kuUm8tjaIBe3Gpcm+S1SrOpjW8hUL1UodnW9SiUR8i1YshupLCJasiyGauhseQ3G5bgGm7RIbcdhqI50tmRkqua0tiWNQzMjBkYqwzBBsR50uUVLZkRnKDzF4NH7KbQklQCRt66XNwMzvEcByrz3UKMKbzFY3PXdPrzqRWt52F7aiUOtgB3eGXOqW0m47m2a3I3BRgyKCLgsL1om2otopHksc0CorbgtfW3iK56k5SWTWlhDeMYgQWy00y1NWprMpBkbwU7GKRicwxz9KmrFa0hsRz3YYgnMlQT1z5aVGWlsSPIdwMFy168+dLl5msi2CILqCc86dnEhTBMZO3dFzYW+dqbTilloVNlJ7dLbFm34I/l8K7vTnm3X3/U831T/wB9kSmla2cpiGqEQhiQVeI2II9NQ5DsVVkUkELS2KY9HUEHJKksKhoIY5IKqyoxQBygBcZoANXSpJGmoAfhqCBEwqCAc0ECo6CQg6VJIDNViyBzUlj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128" name="Picture 8" descr="https://encrypted-tbn0.gstatic.com/images?q=tbn:ANd9GcSBvAHeZiOzDGXzhbt1DugnMGQo0gPu1sPgBA&amp;usqp=CA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15" y="937456"/>
            <a:ext cx="8898371" cy="4983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3</cp:revision>
  <dcterms:created xsi:type="dcterms:W3CDTF">2020-12-16T20:45:54Z</dcterms:created>
  <dcterms:modified xsi:type="dcterms:W3CDTF">2021-01-12T13:33:23Z</dcterms:modified>
</cp:coreProperties>
</file>