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78502-A398-4856-AC34-27F9215337ED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733F4-F68D-4E4F-BD03-0675787893C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229600" cy="1143000"/>
          </a:xfrm>
        </p:spPr>
        <p:txBody>
          <a:bodyPr>
            <a:noAutofit/>
          </a:bodyPr>
          <a:lstStyle/>
          <a:p>
            <a:r>
              <a:rPr lang="en-GB" sz="7200" dirty="0" smtClean="0"/>
              <a:t>Beauty in Nature.</a:t>
            </a:r>
            <a:endParaRPr lang="en-GB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"/>
            <a:ext cx="7772400" cy="1052736"/>
          </a:xfrm>
        </p:spPr>
        <p:txBody>
          <a:bodyPr>
            <a:normAutofit/>
          </a:bodyPr>
          <a:lstStyle/>
          <a:p>
            <a:r>
              <a:rPr lang="en-GB" sz="4000" dirty="0" smtClean="0"/>
              <a:t>Hartland Quay, Devon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Glorious evening sunlight illuminates the dramatic cliffs of Hartland Qu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3344"/>
            <a:ext cx="9144000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rmAutofit/>
          </a:bodyPr>
          <a:lstStyle/>
          <a:p>
            <a:r>
              <a:rPr lang="en-GB" sz="4000" dirty="0" smtClean="0"/>
              <a:t>Malvern Hills, </a:t>
            </a:r>
            <a:r>
              <a:rPr lang="en-GB" sz="4000" dirty="0" err="1" smtClean="0"/>
              <a:t>Worcestshire</a:t>
            </a:r>
            <a:endParaRPr lang="en-GB" sz="4000" dirty="0"/>
          </a:p>
        </p:txBody>
      </p:sp>
      <p:pic>
        <p:nvPicPr>
          <p:cNvPr id="10242" name="Picture 2" descr="Malvern Hills, Worcestershire"/>
          <p:cNvPicPr>
            <a:picLocks noChangeAspect="1" noChangeArrowheads="1"/>
          </p:cNvPicPr>
          <p:nvPr/>
        </p:nvPicPr>
        <p:blipFill>
          <a:blip r:embed="rId2" cstate="print"/>
          <a:srcRect l="1936"/>
          <a:stretch>
            <a:fillRect/>
          </a:stretch>
        </p:blipFill>
        <p:spPr bwMode="auto">
          <a:xfrm>
            <a:off x="0" y="953344"/>
            <a:ext cx="9144000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Burnham Beeches, Buckinghamshire</a:t>
            </a:r>
            <a:endParaRPr lang="en-GB" sz="3600" dirty="0"/>
          </a:p>
        </p:txBody>
      </p:sp>
      <p:pic>
        <p:nvPicPr>
          <p:cNvPr id="9218" name="Picture 2" descr="Burnham Beeches in autum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1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GB" sz="4000" dirty="0" err="1" smtClean="0"/>
              <a:t>Plemont</a:t>
            </a:r>
            <a:r>
              <a:rPr lang="en-GB" sz="4000" dirty="0" smtClean="0"/>
              <a:t> Beech cave, Jersey</a:t>
            </a:r>
            <a:endParaRPr lang="en-GB" sz="4000" dirty="0"/>
          </a:p>
        </p:txBody>
      </p:sp>
      <p:pic>
        <p:nvPicPr>
          <p:cNvPr id="8194" name="Picture 2" descr="Plemont Beach cave, Jers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GB" sz="4000" dirty="0" smtClean="0"/>
              <a:t>Forest of </a:t>
            </a:r>
            <a:r>
              <a:rPr lang="en-GB" sz="4000" dirty="0" err="1" smtClean="0"/>
              <a:t>Bowland</a:t>
            </a:r>
            <a:r>
              <a:rPr lang="en-GB" sz="4000" dirty="0" smtClean="0"/>
              <a:t>, </a:t>
            </a:r>
            <a:r>
              <a:rPr lang="en-GB" sz="4000" dirty="0" err="1" smtClean="0"/>
              <a:t>lancashire</a:t>
            </a:r>
            <a:endParaRPr lang="en-GB" sz="4000" dirty="0"/>
          </a:p>
        </p:txBody>
      </p:sp>
      <p:pic>
        <p:nvPicPr>
          <p:cNvPr id="7170" name="Picture 2" descr="Forest of Bowl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85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GB" sz="4000" dirty="0" err="1" smtClean="0"/>
              <a:t>Plas</a:t>
            </a:r>
            <a:r>
              <a:rPr lang="en-GB" sz="4000" dirty="0" smtClean="0"/>
              <a:t> Power Woods, </a:t>
            </a:r>
            <a:r>
              <a:rPr lang="en-GB" sz="4000" dirty="0" err="1" smtClean="0"/>
              <a:t>Wreham</a:t>
            </a:r>
            <a:endParaRPr lang="en-GB" sz="4000" dirty="0"/>
          </a:p>
        </p:txBody>
      </p:sp>
      <p:pic>
        <p:nvPicPr>
          <p:cNvPr id="6146" name="Picture 2" descr="Plas Power Woods, Wrexh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1"/>
            <a:ext cx="9144000" cy="60910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GB" sz="4000" dirty="0" smtClean="0"/>
              <a:t>Allen Banks, Northumberland</a:t>
            </a:r>
            <a:endParaRPr lang="en-GB" sz="4000" dirty="0"/>
          </a:p>
        </p:txBody>
      </p:sp>
      <p:pic>
        <p:nvPicPr>
          <p:cNvPr id="5122" name="Picture 2" descr="Allen Banks, River Allen Northumberl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7"/>
            <a:ext cx="9144000" cy="60910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GB" sz="4000" dirty="0" smtClean="0"/>
              <a:t>Loch Tay, Scotland</a:t>
            </a:r>
            <a:endParaRPr lang="en-GB" sz="4000" dirty="0"/>
          </a:p>
        </p:txBody>
      </p:sp>
      <p:pic>
        <p:nvPicPr>
          <p:cNvPr id="4100" name="Picture 4" descr="Liathach and Loch Clair, Glen Torridon, Scotl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9811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n-GB" sz="3600" dirty="0" err="1" smtClean="0"/>
              <a:t>Liathach</a:t>
            </a:r>
            <a:r>
              <a:rPr lang="en-GB" sz="3600" dirty="0" smtClean="0"/>
              <a:t> and Loch Clair, Glen </a:t>
            </a:r>
            <a:r>
              <a:rPr lang="en-GB" sz="3600" dirty="0" err="1" smtClean="0"/>
              <a:t>Torridan</a:t>
            </a:r>
            <a:r>
              <a:rPr lang="en-GB" sz="3600" dirty="0" smtClean="0"/>
              <a:t>, Scotland</a:t>
            </a:r>
            <a:endParaRPr lang="en-GB" sz="3600" dirty="0"/>
          </a:p>
        </p:txBody>
      </p:sp>
      <p:pic>
        <p:nvPicPr>
          <p:cNvPr id="21506" name="Picture 2" descr="Liathach and Loch Clair, Glen Torridon, Scotl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4000" cy="58370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r>
              <a:rPr lang="en-GB" dirty="0" smtClean="0"/>
              <a:t>Recent photographs from </a:t>
            </a:r>
            <a:r>
              <a:rPr lang="en-GB" dirty="0" err="1" smtClean="0"/>
              <a:t>Countryfile</a:t>
            </a:r>
            <a:r>
              <a:rPr lang="en-GB" dirty="0" smtClean="0"/>
              <a:t>.</a:t>
            </a:r>
            <a:br>
              <a:rPr lang="en-GB" dirty="0" smtClean="0"/>
            </a:br>
            <a:r>
              <a:rPr lang="en-GB" dirty="0" smtClean="0"/>
              <a:t>Photographs taken in autumn.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53</Words>
  <Application>Microsoft Office PowerPoint</Application>
  <PresentationFormat>On-screen Show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Beauty in Nature.</vt:lpstr>
      <vt:lpstr>Hartland Quay, Devon</vt:lpstr>
      <vt:lpstr>Malvern Hills, Worcestshire</vt:lpstr>
      <vt:lpstr>Burnham Beeches, Buckinghamshire</vt:lpstr>
      <vt:lpstr>Plemont Beech cave, Jersey</vt:lpstr>
      <vt:lpstr>Forest of Bowland, lancashire</vt:lpstr>
      <vt:lpstr>Plas Power Woods, Wreham</vt:lpstr>
      <vt:lpstr>Allen Banks, Northumberland</vt:lpstr>
      <vt:lpstr>Loch Tay, Scotland</vt:lpstr>
      <vt:lpstr>Liathach and Loch Clair, Glen Torridan, Scotland</vt:lpstr>
      <vt:lpstr>Recent photographs from Countryfile. Photographs taken in autumn.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Hartland Quay, Devon</dc:title>
  <dc:creator>Owner</dc:creator>
  <cp:lastModifiedBy>Owner</cp:lastModifiedBy>
  <cp:revision>2</cp:revision>
  <dcterms:created xsi:type="dcterms:W3CDTF">2020-12-10T17:58:28Z</dcterms:created>
  <dcterms:modified xsi:type="dcterms:W3CDTF">2021-01-12T13:28:51Z</dcterms:modified>
</cp:coreProperties>
</file>