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6" r:id="rId4"/>
    <p:sldId id="264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D5E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1165E6-7B95-4D4B-B5D0-B03EFBFB4B9D}" v="13" dt="2020-12-08T14:52:17.4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222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D11165E6-7B95-4D4B-B5D0-B03EFBFB4B9D}"/>
    <pc:docChg chg="undo custSel mod addSld delSld modSld sldOrd">
      <pc:chgData name="Claire Law" userId="bf4fcf482ff63a0a" providerId="LiveId" clId="{D11165E6-7B95-4D4B-B5D0-B03EFBFB4B9D}" dt="2020-12-08T15:13:19.105" v="107" actId="47"/>
      <pc:docMkLst>
        <pc:docMk/>
      </pc:docMkLst>
      <pc:sldChg chg="addSp delSp modSp mod setBg setClrOvrMap">
        <pc:chgData name="Claire Law" userId="bf4fcf482ff63a0a" providerId="LiveId" clId="{D11165E6-7B95-4D4B-B5D0-B03EFBFB4B9D}" dt="2020-12-04T14:49:55.322" v="36" actId="26606"/>
        <pc:sldMkLst>
          <pc:docMk/>
          <pc:sldMk cId="1558905104" sldId="256"/>
        </pc:sldMkLst>
        <pc:spChg chg="add del">
          <ac:chgData name="Claire Law" userId="bf4fcf482ff63a0a" providerId="LiveId" clId="{D11165E6-7B95-4D4B-B5D0-B03EFBFB4B9D}" dt="2020-12-04T14:49:55.315" v="35" actId="26606"/>
          <ac:spMkLst>
            <pc:docMk/>
            <pc:sldMk cId="1558905104" sldId="256"/>
            <ac:spMk id="13" creationId="{42A4FC2C-047E-45A5-965D-8E1E3BF09BC6}"/>
          </ac:spMkLst>
        </pc:spChg>
        <pc:picChg chg="add mod ord">
          <ac:chgData name="Claire Law" userId="bf4fcf482ff63a0a" providerId="LiveId" clId="{D11165E6-7B95-4D4B-B5D0-B03EFBFB4B9D}" dt="2020-12-04T14:49:55.322" v="36" actId="26606"/>
          <ac:picMkLst>
            <pc:docMk/>
            <pc:sldMk cId="1558905104" sldId="256"/>
            <ac:picMk id="3" creationId="{B6AECC30-BD2B-4580-86F2-F2F78592ED63}"/>
          </ac:picMkLst>
        </pc:picChg>
        <pc:picChg chg="del">
          <ac:chgData name="Claire Law" userId="bf4fcf482ff63a0a" providerId="LiveId" clId="{D11165E6-7B95-4D4B-B5D0-B03EFBFB4B9D}" dt="2020-12-04T13:43:54.650" v="0" actId="478"/>
          <ac:picMkLst>
            <pc:docMk/>
            <pc:sldMk cId="1558905104" sldId="256"/>
            <ac:picMk id="1028" creationId="{955B0696-7A95-48AC-B3D8-10EED821BA8B}"/>
          </ac:picMkLst>
        </pc:picChg>
        <pc:picChg chg="del">
          <ac:chgData name="Claire Law" userId="bf4fcf482ff63a0a" providerId="LiveId" clId="{D11165E6-7B95-4D4B-B5D0-B03EFBFB4B9D}" dt="2020-12-04T13:43:55.752" v="1" actId="478"/>
          <ac:picMkLst>
            <pc:docMk/>
            <pc:sldMk cId="1558905104" sldId="256"/>
            <ac:picMk id="1040" creationId="{41CE2267-CD07-4FFF-9DD0-8254AF138F3E}"/>
          </ac:picMkLst>
        </pc:picChg>
      </pc:sldChg>
      <pc:sldChg chg="modSp mod setBg">
        <pc:chgData name="Claire Law" userId="bf4fcf482ff63a0a" providerId="LiveId" clId="{D11165E6-7B95-4D4B-B5D0-B03EFBFB4B9D}" dt="2020-12-04T14:46:38.430" v="30"/>
        <pc:sldMkLst>
          <pc:docMk/>
          <pc:sldMk cId="3585863784" sldId="260"/>
        </pc:sldMkLst>
        <pc:spChg chg="mod">
          <ac:chgData name="Claire Law" userId="bf4fcf482ff63a0a" providerId="LiveId" clId="{D11165E6-7B95-4D4B-B5D0-B03EFBFB4B9D}" dt="2020-12-04T14:46:25.207" v="29" actId="255"/>
          <ac:spMkLst>
            <pc:docMk/>
            <pc:sldMk cId="3585863784" sldId="260"/>
            <ac:spMk id="2" creationId="{1A3332F1-B0BF-4575-A1C5-17AD01598EF0}"/>
          </ac:spMkLst>
        </pc:spChg>
      </pc:sldChg>
      <pc:sldChg chg="addSp delSp modSp mod ord setBg">
        <pc:chgData name="Claire Law" userId="bf4fcf482ff63a0a" providerId="LiveId" clId="{D11165E6-7B95-4D4B-B5D0-B03EFBFB4B9D}" dt="2020-12-04T15:06:28.692" v="42"/>
        <pc:sldMkLst>
          <pc:docMk/>
          <pc:sldMk cId="3116887928" sldId="261"/>
        </pc:sldMkLst>
        <pc:spChg chg="del">
          <ac:chgData name="Claire Law" userId="bf4fcf482ff63a0a" providerId="LiveId" clId="{D11165E6-7B95-4D4B-B5D0-B03EFBFB4B9D}" dt="2020-12-04T13:43:58.959" v="2" actId="478"/>
          <ac:spMkLst>
            <pc:docMk/>
            <pc:sldMk cId="3116887928" sldId="261"/>
            <ac:spMk id="4" creationId="{70B1ACBD-8026-40B2-8AF6-E1CE46DF7226}"/>
          </ac:spMkLst>
        </pc:spChg>
        <pc:spChg chg="add">
          <ac:chgData name="Claire Law" userId="bf4fcf482ff63a0a" providerId="LiveId" clId="{D11165E6-7B95-4D4B-B5D0-B03EFBFB4B9D}" dt="2020-12-04T15:06:26.200" v="40" actId="26606"/>
          <ac:spMkLst>
            <pc:docMk/>
            <pc:sldMk cId="3116887928" sldId="261"/>
            <ac:spMk id="8" creationId="{42A4FC2C-047E-45A5-965D-8E1E3BF09BC6}"/>
          </ac:spMkLst>
        </pc:spChg>
        <pc:picChg chg="add mod">
          <ac:chgData name="Claire Law" userId="bf4fcf482ff63a0a" providerId="LiveId" clId="{D11165E6-7B95-4D4B-B5D0-B03EFBFB4B9D}" dt="2020-12-04T15:06:26.200" v="40" actId="26606"/>
          <ac:picMkLst>
            <pc:docMk/>
            <pc:sldMk cId="3116887928" sldId="261"/>
            <ac:picMk id="3" creationId="{C4811C25-9E59-4D54-A374-56A19D73CFC0}"/>
          </ac:picMkLst>
        </pc:picChg>
        <pc:picChg chg="del mod">
          <ac:chgData name="Claire Law" userId="bf4fcf482ff63a0a" providerId="LiveId" clId="{D11165E6-7B95-4D4B-B5D0-B03EFBFB4B9D}" dt="2020-12-04T13:44:00.524" v="5" actId="478"/>
          <ac:picMkLst>
            <pc:docMk/>
            <pc:sldMk cId="3116887928" sldId="261"/>
            <ac:picMk id="5122" creationId="{08C4CC83-6228-49BB-88C5-9A97C20369FF}"/>
          </ac:picMkLst>
        </pc:picChg>
        <pc:picChg chg="del">
          <ac:chgData name="Claire Law" userId="bf4fcf482ff63a0a" providerId="LiveId" clId="{D11165E6-7B95-4D4B-B5D0-B03EFBFB4B9D}" dt="2020-12-04T13:43:59.832" v="3" actId="478"/>
          <ac:picMkLst>
            <pc:docMk/>
            <pc:sldMk cId="3116887928" sldId="261"/>
            <ac:picMk id="5124" creationId="{FD6CF4AA-8C2F-4000-8258-992BAFFF26BD}"/>
          </ac:picMkLst>
        </pc:picChg>
      </pc:sldChg>
      <pc:sldChg chg="addSp delSp modSp mod">
        <pc:chgData name="Claire Law" userId="bf4fcf482ff63a0a" providerId="LiveId" clId="{D11165E6-7B95-4D4B-B5D0-B03EFBFB4B9D}" dt="2020-12-08T14:52:33.581" v="106" actId="6549"/>
        <pc:sldMkLst>
          <pc:docMk/>
          <pc:sldMk cId="829112657" sldId="262"/>
        </pc:sldMkLst>
        <pc:spChg chg="add mod">
          <ac:chgData name="Claire Law" userId="bf4fcf482ff63a0a" providerId="LiveId" clId="{D11165E6-7B95-4D4B-B5D0-B03EFBFB4B9D}" dt="2020-12-08T14:52:33.581" v="106" actId="6549"/>
          <ac:spMkLst>
            <pc:docMk/>
            <pc:sldMk cId="829112657" sldId="262"/>
            <ac:spMk id="4" creationId="{89B3C6EB-539F-464F-BD3B-DD4E84AD965C}"/>
          </ac:spMkLst>
        </pc:spChg>
        <pc:picChg chg="del">
          <ac:chgData name="Claire Law" userId="bf4fcf482ff63a0a" providerId="LiveId" clId="{D11165E6-7B95-4D4B-B5D0-B03EFBFB4B9D}" dt="2020-12-08T14:52:17.451" v="97" actId="478"/>
          <ac:picMkLst>
            <pc:docMk/>
            <pc:sldMk cId="829112657" sldId="262"/>
            <ac:picMk id="6148" creationId="{37DB1856-BF8D-4CDC-81C2-B4A8A341ADE9}"/>
          </ac:picMkLst>
        </pc:picChg>
      </pc:sldChg>
      <pc:sldChg chg="addSp delSp del">
        <pc:chgData name="Claire Law" userId="bf4fcf482ff63a0a" providerId="LiveId" clId="{D11165E6-7B95-4D4B-B5D0-B03EFBFB4B9D}" dt="2020-12-08T15:13:19.105" v="107" actId="47"/>
        <pc:sldMkLst>
          <pc:docMk/>
          <pc:sldMk cId="1773941776" sldId="263"/>
        </pc:sldMkLst>
        <pc:picChg chg="add del">
          <ac:chgData name="Claire Law" userId="bf4fcf482ff63a0a" providerId="LiveId" clId="{D11165E6-7B95-4D4B-B5D0-B03EFBFB4B9D}" dt="2020-12-04T13:44:15.822" v="7" actId="478"/>
          <ac:picMkLst>
            <pc:docMk/>
            <pc:sldMk cId="1773941776" sldId="263"/>
            <ac:picMk id="7174" creationId="{2E0EED53-A2AA-4CE9-855F-D9194E0DFE1D}"/>
          </ac:picMkLst>
        </pc:picChg>
      </pc:sldChg>
      <pc:sldChg chg="addSp delSp modSp new mod setBg">
        <pc:chgData name="Claire Law" userId="bf4fcf482ff63a0a" providerId="LiveId" clId="{D11165E6-7B95-4D4B-B5D0-B03EFBFB4B9D}" dt="2020-12-04T15:24:01.938" v="96" actId="108"/>
        <pc:sldMkLst>
          <pc:docMk/>
          <pc:sldMk cId="1011078518" sldId="264"/>
        </pc:sldMkLst>
        <pc:spChg chg="mod">
          <ac:chgData name="Claire Law" userId="bf4fcf482ff63a0a" providerId="LiveId" clId="{D11165E6-7B95-4D4B-B5D0-B03EFBFB4B9D}" dt="2020-12-04T15:24:01.938" v="96" actId="108"/>
          <ac:spMkLst>
            <pc:docMk/>
            <pc:sldMk cId="1011078518" sldId="264"/>
            <ac:spMk id="2" creationId="{430D7FDC-304C-4F37-A042-235648F2DC46}"/>
          </ac:spMkLst>
        </pc:spChg>
        <pc:spChg chg="del">
          <ac:chgData name="Claire Law" userId="bf4fcf482ff63a0a" providerId="LiveId" clId="{D11165E6-7B95-4D4B-B5D0-B03EFBFB4B9D}" dt="2020-12-04T15:23:26.801" v="44"/>
          <ac:spMkLst>
            <pc:docMk/>
            <pc:sldMk cId="1011078518" sldId="264"/>
            <ac:spMk id="3" creationId="{896EBA32-6AB9-485F-8578-3DBB9777D0B9}"/>
          </ac:spMkLst>
        </pc:spChg>
        <pc:spChg chg="add">
          <ac:chgData name="Claire Law" userId="bf4fcf482ff63a0a" providerId="LiveId" clId="{D11165E6-7B95-4D4B-B5D0-B03EFBFB4B9D}" dt="2020-12-04T15:23:35.449" v="49" actId="26606"/>
          <ac:spMkLst>
            <pc:docMk/>
            <pc:sldMk cId="1011078518" sldId="264"/>
            <ac:spMk id="10" creationId="{7D9D36D6-2AC5-46A1-A849-4C82D5264A3A}"/>
          </ac:spMkLst>
        </pc:spChg>
        <pc:picChg chg="add mod">
          <ac:chgData name="Claire Law" userId="bf4fcf482ff63a0a" providerId="LiveId" clId="{D11165E6-7B95-4D4B-B5D0-B03EFBFB4B9D}" dt="2020-12-04T15:23:35.449" v="49" actId="26606"/>
          <ac:picMkLst>
            <pc:docMk/>
            <pc:sldMk cId="1011078518" sldId="264"/>
            <ac:picMk id="5" creationId="{9A788CDF-A729-4C19-837B-631561DEA10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2663CA5-2110-4799-9315-5210F64DC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0EA1B43-B5AF-468E-93B0-78D8D1773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B4208A6-2F82-4E64-A50E-69E3A5E6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0EBADC2-D1E7-4BCF-92EB-F38A6992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883BA05-4DED-473D-A5B7-F2FE72F2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59369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72B2D47-DA9E-4366-8766-E06D2885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95571BD-8D19-407D-8417-527D97C6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4DDD241-7C1B-44AE-9ADD-8472E7BF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6F3E44E-8769-4B4B-A47A-DF47E856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D82B8ED-BCB5-41D4-A149-16F6A75D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7293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52A175-4C8D-4FE8-BB3F-5ED36779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27F5002-344C-4F1F-96C4-C489F0620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F6BA6C2-6CB7-4910-82B1-29F6A8AD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F03FE54-F31A-4C65-A491-EEFE9245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516567A-5562-402F-944F-675688CD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2184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C4E827B-4A7C-4014-BC0B-46F56F1C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50BA22-FB5C-4685-A2E7-2385BEA5C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E858BBD-F344-49D3-A182-F4856A3B3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DD520EC-88B5-4F20-8B29-29433BBE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294B523-C8EB-4EFC-A273-ABD6C008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B3276B6-CC71-4ED9-B1E1-71E16577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0018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5FF87B-1B53-4301-851D-42481FF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31C43DB-798F-4883-B46E-6A84E6E99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950C720-E5C0-4FCF-A159-708B3E4CA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F00AAF6-5C11-4CA6-89C8-2E4B96BA5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9CEFDE1-9E77-420F-9BC1-629CCA61D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B215E28-862B-4B72-89EC-279E0309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0322148-1566-4750-8097-E80F71A0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38AA306D-1FAB-4CAA-9FFC-42EF13E3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465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C79167B-25C9-4F43-B6ED-5A5A0B73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C18945D-9CD4-49EF-B8F7-7B4E8CB2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F969D0E-6AA5-4477-943F-6E7C995B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3B6A0F0-8779-4173-9E94-82116757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00732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DEA5F17-99CB-45F1-A91F-509DDE90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D15B283-B83A-4A79-8481-5EC9BA37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AB10FB6-7571-4A7A-A6BF-4C516D92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72203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23078F-5F3D-4AC2-B945-35C34DD7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21ECEDB-8A7D-4B6F-89F9-17F518F5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ECBCE75-4449-41E9-B5BD-A96DC84C7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44D349A-E13B-4EDC-BBD8-F5AD7073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44C892-4FF1-4422-90A6-6F6FBC89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56D2C3D-BACA-45E6-A20F-525E1E23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954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2DA21A-BE92-42BC-ACB4-96725712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18BA006-B7AB-4710-A4B8-938DDED13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5177AAC-5329-481B-A325-32373E1B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5AE9E78-8317-42EC-ACBB-A2915C61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72F0B59-2003-4553-962F-B1C09D62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3D71623-73F9-4E2C-BDAC-8F37CCD3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59801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D1E26-6C06-4FA6-8276-D93B7495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A411056-DDC6-4516-85C3-25CB7DB2C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1E9B244-9B1E-4906-8B2D-1007A74C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7D493EE-03EF-4820-BAE5-FBD20E51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42D770E-9CAE-4D14-84BD-C7C52D50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0508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6FF8A7E-C410-4CCD-99A1-F8180EB21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E3AE4B4-D07E-49BA-9B67-065FE3F60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8E02AD1-49B7-4B5E-B4FA-A98E06AE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D3824F7-4847-4D44-A4AC-5C43146D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5E39093-6B01-4EE1-BAB8-398565C6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4537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A5533592-A979-437B-BE30-82F3DCDE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8ED99FD-AF68-490D-895E-A2DABD63D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73BE28B-8F5A-47C7-AD6D-1ED66B4E9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91C9E-C41F-4816-9FF4-861D88F2B09A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C423826-87B9-4AFD-ABCA-330EF3EF8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2CD97B7-615C-4859-8DE5-68A1D546C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976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D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3332F1-B0BF-4575-A1C5-17AD01598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245" y="1464162"/>
            <a:ext cx="11898420" cy="3466866"/>
          </a:xfrm>
        </p:spPr>
        <p:txBody>
          <a:bodyPr>
            <a:noAutofit/>
          </a:bodyPr>
          <a:lstStyle/>
          <a:p>
            <a:r>
              <a:rPr lang="en-GB" sz="16000" dirty="0">
                <a:solidFill>
                  <a:srgbClr val="FF0000"/>
                </a:solidFill>
                <a:latin typeface="Rockwell Extra Bold" panose="02060903040505020403" pitchFamily="18" charset="0"/>
              </a:rPr>
              <a:t>Welcome</a:t>
            </a:r>
          </a:p>
        </p:txBody>
      </p:sp>
    </p:spTree>
    <p:extLst>
      <p:ext uri="{BB962C8B-B14F-4D97-AF65-F5344CB8AC3E}">
        <p14:creationId xmlns="" xmlns:p14="http://schemas.microsoft.com/office/powerpoint/2010/main" val="358586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the camera&#10;&#10;Description automatically generated">
            <a:extLst>
              <a:ext uri="{FF2B5EF4-FFF2-40B4-BE49-F238E27FC236}">
                <a16:creationId xmlns="" xmlns:a16="http://schemas.microsoft.com/office/drawing/2014/main" id="{C4811C25-9E59-4D54-A374-56A19D73CF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16887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dy of water with a mountain in the background&#10;&#10;Description automatically generated">
            <a:extLst>
              <a:ext uri="{FF2B5EF4-FFF2-40B4-BE49-F238E27FC236}">
                <a16:creationId xmlns="" xmlns:a16="http://schemas.microsoft.com/office/drawing/2014/main" id="{B6AECC30-BD2B-4580-86F2-F2F78592ED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334" r="-1" b="-1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  <p:sp>
        <p:nvSpPr>
          <p:cNvPr id="4" name="AutoShape 2" descr="Image result for itv dinner date">
            <a:extLst>
              <a:ext uri="{FF2B5EF4-FFF2-40B4-BE49-F238E27FC236}">
                <a16:creationId xmlns="" xmlns:a16="http://schemas.microsoft.com/office/drawing/2014/main" id="{8DEBB370-45D8-4EFC-8BC3-FBFE13766F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14" descr="Image result for itv be">
            <a:extLst>
              <a:ext uri="{FF2B5EF4-FFF2-40B4-BE49-F238E27FC236}">
                <a16:creationId xmlns="" xmlns:a16="http://schemas.microsoft.com/office/drawing/2014/main" id="{FD09C2FE-36DE-41F5-9C0C-8EF5E07F6D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58905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7D9D36D6-2AC5-46A1-A849-4C82D5264A3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0D7FDC-304C-4F37-A042-235648F2D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955" y="552182"/>
            <a:ext cx="5998840" cy="334313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GB" sz="6600" b="1" dirty="0">
                <a:solidFill>
                  <a:srgbClr val="FF0000"/>
                </a:solidFill>
              </a:rPr>
              <a:t>Andrew, Fisherman – Disciple.  </a:t>
            </a:r>
            <a:endParaRPr lang="en-US" sz="6600" b="1" dirty="0">
              <a:solidFill>
                <a:srgbClr val="FF0000"/>
              </a:solidFill>
            </a:endParaRPr>
          </a:p>
        </p:txBody>
      </p:sp>
      <p:pic>
        <p:nvPicPr>
          <p:cNvPr id="5" name="Content Placeholder 4" descr="A person wearing a costume&#10;&#10;Description automatically generated">
            <a:extLst>
              <a:ext uri="{FF2B5EF4-FFF2-40B4-BE49-F238E27FC236}">
                <a16:creationId xmlns="" xmlns:a16="http://schemas.microsoft.com/office/drawing/2014/main" id="{9A788CDF-A729-4C19-837B-631561DEA1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822" r="2" b="4840"/>
          <a:stretch/>
        </p:blipFill>
        <p:spPr>
          <a:xfrm>
            <a:off x="20" y="10"/>
            <a:ext cx="4992985" cy="68579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11078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9B3C6EB-539F-464F-BD3B-DD4E84AD965C}"/>
              </a:ext>
            </a:extLst>
          </p:cNvPr>
          <p:cNvSpPr txBox="1"/>
          <p:nvPr/>
        </p:nvSpPr>
        <p:spPr>
          <a:xfrm>
            <a:off x="685800" y="500062"/>
            <a:ext cx="11337131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Matthew 4:18-22</a:t>
            </a:r>
          </a:p>
          <a:p>
            <a:pPr algn="ctr"/>
            <a:r>
              <a:rPr lang="en-US" sz="3200" b="1" dirty="0"/>
              <a:t>Jesus Calls His First Disciples</a:t>
            </a:r>
          </a:p>
          <a:p>
            <a:pPr algn="ctr"/>
            <a:r>
              <a:rPr lang="en-US" sz="3200" baseline="30000" dirty="0"/>
              <a:t>18 </a:t>
            </a:r>
            <a:r>
              <a:rPr lang="en-US" sz="3200" dirty="0"/>
              <a:t>As Jesus was walking beside the Sea of Galilee, he saw two brothers, Simon called Peter and his brother Andrew. They were casting a net into the lake, for they were fishermen. </a:t>
            </a:r>
            <a:r>
              <a:rPr lang="en-US" sz="3200" baseline="30000" dirty="0"/>
              <a:t>19 </a:t>
            </a:r>
            <a:r>
              <a:rPr lang="en-US" sz="3200" dirty="0"/>
              <a:t>“Come, follow me,” Jesus said, “and I will send you out to fish for people.” </a:t>
            </a:r>
            <a:r>
              <a:rPr lang="en-US" sz="3200" baseline="30000" dirty="0"/>
              <a:t>20 </a:t>
            </a:r>
            <a:r>
              <a:rPr lang="en-US" sz="3200" dirty="0"/>
              <a:t>At once they left their nets and followed him.</a:t>
            </a:r>
          </a:p>
          <a:p>
            <a:pPr algn="ctr"/>
            <a:r>
              <a:rPr lang="en-US" sz="3200" baseline="30000" dirty="0"/>
              <a:t>21 </a:t>
            </a:r>
            <a:r>
              <a:rPr lang="en-US" sz="3200" dirty="0"/>
              <a:t>Going on from there, he saw two other brothers, James son of Zebedee and his brother John. They were in a boat with their father Zebedee, preparing their nets. Jesus called them, </a:t>
            </a:r>
            <a:r>
              <a:rPr lang="en-US" sz="3200" baseline="30000" dirty="0"/>
              <a:t>22 </a:t>
            </a:r>
            <a:r>
              <a:rPr lang="en-US" sz="3200" dirty="0"/>
              <a:t>and immediately they left the boat and their father and followed him.</a:t>
            </a:r>
          </a:p>
        </p:txBody>
      </p:sp>
    </p:spTree>
    <p:extLst>
      <p:ext uri="{BB962C8B-B14F-4D97-AF65-F5344CB8AC3E}">
        <p14:creationId xmlns="" xmlns:p14="http://schemas.microsoft.com/office/powerpoint/2010/main" val="829112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5768</TotalTime>
  <Words>15</Words>
  <Application>Microsoft Office PowerPoint</Application>
  <PresentationFormat>Custom</PresentationFormat>
  <Paragraphs>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Welcome</vt:lpstr>
      <vt:lpstr>Slide 2</vt:lpstr>
      <vt:lpstr>Slide 3</vt:lpstr>
      <vt:lpstr>Andrew, Fisherman – Disciple.  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Owner</cp:lastModifiedBy>
  <cp:revision>1</cp:revision>
  <dcterms:created xsi:type="dcterms:W3CDTF">2020-12-04T15:06:26Z</dcterms:created>
  <dcterms:modified xsi:type="dcterms:W3CDTF">2021-01-12T13:21:04Z</dcterms:modified>
</cp:coreProperties>
</file>