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BF21B-F2E7-4C94-9062-163FB17C085E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24FAD-0312-487C-B509-25372800858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362" name="AutoShape 2" descr="Happy kids! | Crianças bonitas, Crianças africanas, Retratos de criança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364" name="Picture 4" descr="https://i.pinimg.com/originals/e1/d6/a6/e1d6a608eebcd0f47879cc8730017f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8640"/>
            <a:ext cx="6840760" cy="6455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data:image/jpeg;base64,/9j/4AAQSkZJRgABAQAAAQABAAD/2wCEAAkGBxMSEhUTExMWFhUXFxcbGBgYFxkYGBgaHRcaGBgdGBgYHiggGBolGxcXITEhJSkrLi4uFx8zODMsNygtLisBCgoKDg0OGxAQGi0lHyUtLS0tLS0tLS0tLS0tNS0tLS0tLS0tLS0tLS0tLS0tLS0tLS0tLS0tLS0tLS0tLS0tLf/AABEIAJwBQgMBIgACEQEDEQH/xAAcAAACAgMBAQAAAAAAAAAAAAAFBgQHAAIDAQj/xABQEAABAwIEAgYDCQ0FBwUBAAABAgMRAAQFEiExBkETIlFhcZGBsdEHFCMyQlKhwfAVFiQzVGJykpOys9LhU3Oi0/EXQ2OCg8LDJTREZHV0/8QAGgEAAwEBAQEAAAAAAAAAAAAAAQIDBAAFBv/EAC0RAAICAgIBAwMDAwUAAAAAAAABAhEDIRIxUQQiQRMUMmFxkQUVUjNC0fDx/9oADAMBAAIRAxEAPwB5434uuLO4S00lopLSVddKiZKlg6pWBEJH00AHuj3nzLf9Rz/MqT7pjU3aP7lH77lKZZj0VNypjpDN/tFvPmW/6i/8ytf9o17/AGdv+o5/mUovASDKh1ht2TtEx51p78AdyBJIiZ7NOzvoKQeI4f7R7yPxdv8AqOf5ldbP3RLtTjaSi3yqWhJ6jgMFQBj4TfWk0XKCvJzO0ayeYPYfGpuHMfDs9nSt92yh513JgaLTu8edStaQEQlSgJBnQx86uX3xu/Nb8lfzVAxZSULcUtQSkLVJJgfGNJeKcatoJSynOfnKkJ9A384q1oVKyw/vjd+a35K/mrz75Hfmt+Sv5qqi043cKvhAAO4CB48/po8zxnZqMdIR3lJiutHUPP3yO/Nb8lfzVJtcccUhxRCJSEkaHmqDOtLVq+hxOZtYUO0H19lTmX0tMXC1mEhKNf8AnArgBL74Hfmo8lfzV7933exHkr+akNnicuLORByjmfb210ucde2QEp74zH6dB5UrkkOoNjz93Xfmo8lfzVhx135qPJX81VVdY3dA/jVeiB6hW1jxZcoIzkOp7FAA+hSR65rlOIXiki0Tj7vzUeSv5qzEMfeQG4SjrIkyFbyRp1u6lW14kYcTMlJ5pVv6DsaMXywtDChqC3p+squk9aFS2dhxS/8ANa/VV/NXp4of+a35K/moLdOttjMtQSO8xQO44stk6BRV4A/XFLbDSHX76X/mt+Sv5qw8Uv8AzW/1VfzUjW/GNuTCioDtIEfQTU644jt0iQvN+jr667Z2hvsuJnluIQUtwpaQYCtiQDHW3qNccW3CVrSEtQlSgOqrYEjXrUtcP8StOXDKcqhmdbAMSJKgBMbVAxLiNgPPICpWlbg2OWQpWmbltQdnKhmv+P3mkyUszpplVJnaAFTrQ+191JxcpIZbWBOVaFp07ZK4iq9x7EEOLS4kALHVJ21G2/ZJ1pfxB/OoHPn1nYDXvBG39d6Ks5pFzte6cpSggKtiT2ZiPPPUhn3QHyogpZ2kdVckTG2fnMiKpl19hSYhSV/OGwjbQbk/RAqW1jiWckJK9ddYGgATy19NGmDRf3DfEDlwl1SujhGSMoI3KpmVH5tAcc90JbbmVhLagPjFSVGZO4hQgd5pU4dx0rsb9aepl97JOuvWUsGT4aUtO4mnUDeNzGp7z3Ur5dDxUe2OzvunXmuVFv4lDmnk51vRUG59128TASi2Kv0HPV0vp3pHubjq6meWmlQlXgAgADwopMDcfhD0r3YcQ5N2n7N3/NrpZe7NepWOmZt1InUNpcSqO4qcUJquHXQZ11qMpB5eumEdH1LZ490zTLrYGV1pDgkGYUJHOpH3RX2J8j7aXeFFgYbYqUY/BGNT+hXN/ihhMwSqDHVGk+J3p9VsFNjL90l9ifI+2thiC+xPkfbVeXHuj26FZS2546RUn/aTYpSkqWoE/JCCSPGNK72nUx6+6K+xPkfbXZq8USJA1I7e3xpJs+PMOegJum0k7BZyH/FFNWHuBWUpUFAkQQZB17RRpADVZWVlIEqP3YHym6RlAnoEkkjYZ3OfZ7KU2rtKkStOaCNdY1796avdaYC75sZlAe905tJAHSObA6FR+qku8Kw4EhB6Io002MgAqMamPsIqMuy0Vo7uvOqJDbYWmNErBGmnOQARpsaHsWLwWt5aEjLAASSZ1EGSSSesSSdoqZaJSYBe6PaBG+bvPLUxy17q1Q24HFkEHkew6b94841oIZnrCSUlSZzJJI3mI28yefsqZYouC/bKTmWOlbzFMEJTnT2ewUGXiASsdInouRKUlREfmkjQwNqn4JeKN0hwO9UOtIIBIC8y0jMUchB8xRAMXGbrlxcuo1yoccSBykKIJ79qXF4aEalJ79D6z6qbsWDqrp8IASOmdHaVdc66e30V6nAnCJI1599M3QFEVnA0U/FBkEE9/I+sUHawpEfGGbs+322p7b4dIOo0+3dXO64cbPLWN+ddyO4iPa4ncWzkjlvl2A7FGYIqycJxRF/Y3KdjDOYT/wAVJ07tDShi+ErQjKmFI7Dp5kbmiXuWWuVN/roW2NBsD0qtjXXrQK2gqu3CEhKRAGwqKpNGblkfYVBSySY7Kg7NapAm8RIoc40KM3LJk0NcbnfeghgU6oCRyO9OF5jxYsrNKBmcUzoTsBnUJ76Qb92CRTqtgG3sVRJ97c/7xZq8Hoy5EALi2deOdwlSjtJ2H1ChuIWPRwVHwHPypvW4EpKjy7eZ7+6g9lhSrt3MZyjb6z9uym5pbYvC9IDWTOdWUCCRIO86T7fTUi5synrAfb2fblViI4YQ01ITBHOKUwuFFMdoroZVLo6eLibcL2wF1akpH49oyP7xPpFKvFLyk3D4nql54BIOn4xWbTv+un7A1D33bxsXmj/jTP276rviJtSrt/t6d7WOXSqgD7cqYn0RZJSMwIEkzrrtzr023V6v+lG02/Rtap1jWZIPZ6fpFDnHoQUFPMidJFcmFoFZesBGpj2VukQNY9mvmK5rBkHwM+quZd1MiiL0O/CyiMOxI8s1kPA9K7O+vMUBeMnx/rv50Z4JYUuwxNMalVh/Femp1vhCUjUSe+lboZRbFgtq51BdbM043NqINArliKHIZ4wIsEVzC4qe4qKwMpX3HtFNZNotG5vle8sPZE5TY26jExqkjUjuG32ANNjHyoHjHojnTSywr3pYZRJFlbifQaH32DKc1UACOca/1FSlLZohH2ipirWZcI5ydtJgz6hUextVZcxIEkwVTIA3NMbtlkrQMJOnrE0PqILxsCOWjZErQMp5xv2Ry+mmb3OWHbe5R0TssuLQFIJkGVASNdDrQjEMMcVGRUwZjcEcvt30W4PuZumUrTkX0rQ0kJV1xXcvArh5L0rKysq5nKj91UE36ABOa2QNSQB8K6ZEDfc6/NoJgdmp59MiUISdCZzQIEmB8ru5U48dWBev0JAOjCDIJH+8d0kejzqXgeFoY3KRIG5A28fTWLNk9zSN+HGuCkxS4qwFsJQopMTCssmOydDImfCaW2bnVaEiSkDXn3bxIq3cXQhaCUkGBIPxht2DekfEcHaZWpTqxDvWMDkJgd29LHJSplPpqXuIF86y/aEqSnpvipT8rOdAPDWeyJ7KhGxyO2wCAYdZBI7nUn6DzqThLbbr56C2WoH5QkD0/wCtE7l0peaSthTQ6VuDPPOBqOw0U3FpIMuLi7H1vCUIddXupbi1EnvUTA7BrXV1iBU58dZXifXXJbc1powpgZ1NQLlAos+3BoddIpWUQHeaBma94VseiN4QNFNswf8AqGQa3uXEJ3UB6aKYGtJZfIIjKiTOnx+dBdnM4K1EfUKE2jsOLmO7lPbR9LIIkGPAn696CYnZFJKk/R4UGURAvCd9N/XUC/OVJJHIQaO2NuHGAo6yVD0pUR9VKmNuE9XTQb78zSjCreLkk1YDr2WzsJ52w/iLpCfZNMvEd0UWuHAc7X/yrq0EZ8jOlzcdKpLSduf1/bvqxuGcKS2gSKSuBMEUohxW+5qzWkQAKhllbotBVH9TveNBSCKprHWS1cLTtrp4Hn66uYnSkLjzB846VGqkgyB8pMaj6/8AWuhKpAlG4sA8OvZrm2/NuGfJSwfZQi6ShN1cLXqnp3hPYcyo19BrThG9/Drcdr7AP7ROvr8xVm2PDCUqe6VKVJccWopIkQVEj11oyPiiGPbKsucWSfjglaeWaUSD1YgkEbGRvrQ7OCgkglZM+PLbn6t6tXEOBrQHMhpI589/SaFP4AJBCQBERFTWRIrxbK5XaqgykgRUJi3HSCRVhXWCwSKV8Tw4A6mCNqpGdizhSHP3NrVBZv4MlRtcyTGkKeIMjcGTy0g0RvsPIFD/AHJFQzfFRE/gpMcjnfGs+FNGJBKkEgjai0IhJfZ0oDesxNNF2ND3UAu0yo+NJZWhXvEwa4NOQaJYs0E0ICxVEZ59n0Rw61msLFUb2jH7v9ay9YhNTODUThlj/wDys/uCu18jTaklHZfG9CBiTMUN1FMGMCgmXWKk1RUlWVGsKwf4dlcbOtnyWk/VUXB7aadMMbEo7lJ9dIo2zpSpDPWVlZW2jCKXFqVF5IQcqlIAzRMDMqfTSTxO/hbYh191xwbhKiQDoNY0HZE0/cT2fSrKZiWwJG4BUqYPKRzoDb8JoSQltm3QB8ooU4rvIzmEnTfXYV58mvqSPQh/pxIHAKULWejK1NEEdb1EzUL3ULQl1gJG+mpgBIOtWDh1iG8qU8tzAE+gACk73QgkOpWpfxeUTpzoLW/1HUuUq+KNUm9DRTbKtmhEJClJHI6wJO8bkyPm0sLuLsXLLd0406S63q2ZIOcbhPLx86sXBFJcaTISrQchXe7sm0lMJSOunkO0VynVaOlHbQM4j4lSw4sLQ7opQEFkDffVzN5jnS9bcdqLmUJdjsPR/wA9GOLeFWnHlOrK82YkRBTMzqk6EUv2vCnwhUIIOUbJSExoMoGx031mtujGrG9vFEvDqnrJ+MkiFD0cx3iRSpxVjXRgjrE6aJ79hPI91SMSwQ3F4psOLaQzao6RbZyrK1LWptAVy6sqMfOHbSerCzLlspZJaczpUoyVpUNCTzOhE9xpaGNRxCoKADQUo7aqUT4AJg+iacOE8W99294nIlspbblQJ/tOYgREbzQq1wIrIXqlYEZkqKTEQQCBoCOzvpqwrBWxb3LeUQpLWaJ1hwHXnR18C1L5EJzF7m2GZpQcZkAGSUkmYAJAAnXTupp4fxj34251etA6gnMFDcEHbUj0Gdq6cUW6XGwjo29IAgJkaRXDgXAHbdSnl6BQyhI7BtI5Ujdlkjlf3osGGW3VCS4vMeQzFR3+aCU6/m99LLeJNOJJ1UtXxjqABvpp6fRXvuqPKLoQdtY38KjcGOoaQoKE5xBmde48iNNq5JdsEm7pEC7dzAZcqufVMkDzo/jln0rOHKUcoTaanv6VdQ8ZwUiHG0JTEEEAJCfCJnTSnUYI69YWi2ykLDATqJ16RZ01gb0XKlaE4bSYCw519sJyOOpR2qQoA+f11YWCXxWgAnMrnpSVfYZdoWlDalKT1Spa1pJ+LBSW9E/Gkz2Rzp54Pw5berm6gZHIdn0eVQmra2VtJPQE4sxnJCEqIVMiPZSSu/fWojplwN8qVGPHLtTNjdkp68dUD8UEJEwCfHl41ExiwuUsoQwQDAzZVJSGzJKoBEuEiNSd5PdRgdPoTsHZ6LFbTKrMldwzBiNelTII7R9Yq0cdxi7cUtNojqpUpOdUakEgxPKar/BcOe9/2wX1im5t1ZtNIcTm27vUKs7GsNdUpRS6ltGvySVc5IIMJ3330Akc7ykqVkFH3MRnLrFMxHSknslsj/SmxXSptkuuIhUSoUjJ4eeD56N1TqlLkL6xgSdOsdvE8t6s+/timyLZMnL/AK0k2mViqKc4nvXH3yhC+qSIAJ19A350OdwllJyqflw7pSUkDxhVdHLSH8xkhWkTE9xPZR1WFB1ZWWusoakq0js20HdtVbSRLi2wj7muFqS1iCcwIV7zhXcFvTWvETjjUjpOr6qmcPYepm0vkhfRybbrRISAtyYgg7d899KvEFgpTcJdS4okRkYKdOYJVmUrxKqN2LVMIYIsLkZpkUH4ieUw4EkQYmi/B2CPWwLrhAzRlTuf6UG4/UVuhRMkJil1ZS3xBFuovKjU84AJPjAqPcZQYG/27K1wx/IqYmeU6T4bHu7K6Lt8xJgCTPM05DbL2wTEXGsMsQ2jN+CMGYJ+RyHooZc8bAHI82tJ7cp9W9TMMedTh9gEIKh70YzdYJjq7nQk+AA8aRMc4gfDziVJQW0EZZSrrjnlkSDOmtK2WiqSDruJIdkpMih7bozamKP8OWSX2ivLGmnKdJ1FCXsIHRuPL+Imdu7epyZYM4JiLUwVAekU3YTdNqWkBQmRpNfP713bFRKswg6wBp4ntqxOAWWelZUhZIzN/KCtyCMw+MmeUgA0EqEluy5ayvKytJjFzE7pPvtTZOzLSj4KW6P+w1riOMIaRO5PxUjcnlQLjElOI6GC5aIA7y266oDyWaB3t830+d53owFENo5kDdRnQSZ8qwZLWR0elgjGUE38DDf8Ti2U2Hs2dyTolRQO7MBGnfVY8Z8ZFdxOU5QdB269p2FNWP8AFKFEIQMwTz5kjkPMfTSRjcOFLiglSyII3Op09OoHtpscPIZS0+KHHgjHC6VLy5MyjzMbch2e2j2L4uQ42kblxsEdxWBVTW/ELrCUhIy5dBoe/u0NM+BYu5cON9MnrJdYUFdqVuJTHhBmueKnfwN9ZONfNFm4uL0rXlYt3GwpUTcLbVEmJSWVCY/OpZucWu0Kyi3ZQomAS8pzX9EITPmKdMZfyJWTsCTS/hFgnN75fIA+QCdu899Xb3oywWifhmEltpWdQLjiitxe2ZRAG3YAEpA7Eik3HMGLqwpDqUOpJAJjUcwoGJG3PlTddYjbTmBRniAqJMeMUo4k8wTo4Vbz1du3WlY3B10RMExq7eb6iLfTTXOD36A038JJeKXy8psylEJQkpA6/MlRnl2UssvWzWgdS2sicqpSVegimbh589A84RAKUfxIrk9ivoh42kNqz7dvZ3UVwW7Q40lSSSNde0gwr6RSVxO67dui3ZBBMFauSE9pnc9g7aY7LNboQ2gAoQAkp0EgDUyeeh8dPEckM2kV77oic1xm5f1qBws+lS1NnQykx5wR51J4meN0uWR1U6EmNzJ5HXblS/b2LzbiXQRmHLt7tO4fRRS0ByVlhY68ckE6RVjcDhJw+2B/s/8AuVVQX+IB9lKk6GYUOYPMGKsrh3EQ1h9oSY+B/wC5VK9JthkuTSQyKYaCpypntgVJtUaz3Um4Pjarl5RaSChG6lE5SrsHb41o7xy41nD1utqFESYII5EFJ2qUZK+gyxutM4PrS1crzKAzKPpo+rCbd4ArQD37HzGtVW7xxmeWeizBWm0zr66ccM4gKEpQ6MpIEGQQdNp5HupXFrsr30HWrJlpxtLaAPhEbbzmG53NEMZtcwPiedLTWIhVwyAd3W/3xRLjjHve7JPMkgDmTTwXtEnqSPMHuUdJ0YMkch9EmieJuI6NckSE6jspd4Lw1aG1LX8dwyo7+AHcNq9xqxQ0k9G0lKlzmKUCTO8nc03GgNpsr6+Q2pwpS6gKJJCSRPdpRnhS+DiO8cqC4jhWRczM9taMNLa6yCB4a1SrQOVMsTCmwpm7G34n95dJt5cJQ4UjUzoBuTTDgN2VWdysEEk24MbfGX7ZoBwtZ9LdurXoG/Wa5LSEvbDq7JZyhx1tKOj2G86czzquuL2Ah0pScwgAGnniDDWirpEpcUtI+SpeU+iYpDvbZbwMykp3nTSu+Rm9NIBPM5QCBHfUy0fzJ8KFqaUmRy7J0row8UHxqhnumXvZsLOHWK0KKT70ZGn6M0tXVl0qx0nWNN+FvgYZZE/krJ/wClJla7i4CW9ADqewe2py7NeLcB3sbUMMDTKMu3oqHhFsl+2Uk6yVyO4mp+MOILCm0lWZKQdUqAiORiD50L4QuW0NlK1hK1SUyeQ3MUJdgS0V2/wmlt9SeqsSeqrQkeI3qwOCsMbC2ylhKSkiFbkCRoD2d1I9liynniV7hRB5HfmOVWvw2pMJPOR66RbYZRSiNtZXtZWo88qz3Xlqaft3wqMgAiO1R1nsgHTvpVxZoX7aEp/HIXlPegkQqe2N/A1YPujYcHyEyQQhKge8Ffrk/RVQcO4ybS6SpaSEEwe0JO3l2dx76hONu12jThnWn0WVwxwqLTpG1ttv/KbU4DmjmlSoVAGuw58ubNiYUEr6NtpJOWDkJ1GxMRtA896FX14stBaBmG4InzBFKGIYu+sKClKiJiT5a+isyuZscI3bMxPDmnXlLed6VOfNlACUyJgQOWpESa2x5xtLtspGilOMBeXQEdMnKNNPjT5GhtvaPOKjLlA1nXQDmaGYpdfhNo2DP4Swo+AdSEDylR71mqwTclsXM4xg6VFy4dizd4LhPymrh9lxPZkcUlJ8FICT6SOVC/vdDyChZOZlYLZkwQCFJCknRQ0jXeq9wnEnLbG7nIeq5d3KXE8lJ6VZE94MQe89pq6LZYV1hzFWa2ZYyaQLONuNEZmUECJy6GQCPik6CD3+mdAOMcQEpGRDadCJUJ3PIA91Nt/bBY6yQfGly4w9sHRA07qLKR+m90BvuL0pVcvEKcKSEdiQZIgdgKvHQSTFHMPVFo6B8ltsf4xWsdXXYVHwbE0Oi7abGcNpaJVyJ6XZPbEb0q7Ek3QGxm697EutAlSkgEeOg8o+ma9W5d9GAtowdSQ5qqR1gOrpqdu6uPFDvRMpVvyUN5ABAnu5GjmE4mFtJEwSBPcNROvgdqZsEaexIuXy0CtKCescwJTE6kiTvvQI4jPxmlBKSVJUFAkKO51Edn20qyeIcPbCVlR6kgp0E7CY05kzHdSIm2zlalRASVDsgQd+wzz7a7YXxfQQYsUpSOxwdaQSO0Tz0T+76acb3CensrZuSB0JAjTXMqJilxqHmJSTKQoGNDy5fo+o9tNFhiaQLVg6E23SJ74dWlW//L50uVPg6Fxtc0RLO5cw/omk25dbc0SpGhSrsWDtPI+Iqbi7zbifhrV5PglShvHLTcUbum8zeno8R9voqEvF0toyuOOpVMxlSseiUz5msqpm5LWkIVy9bNq6rDn6pnt7KHv8Si4PQstKUeZI0HZJpnxjEw6qWy4vxhKdo2CZ2O00Lw5oNAkJE6AAc1HQeJ76oq7OlCl4O+DWjiHrVS1am5aEb/7xP9fKmP3SsPU42hxP+6czEdomgSLqb+0R8lp1lPisrTmPmTTJguLi6bfbX8Zp51pfeAs5D+pHpBplfGzLP8qAd/i9wl+3St4W9iuCt8aE6TlUs/E1AE6bipt9xZgqSpEuPmCMyQ46ntGVajBOsSOyjbGHNqaNu4kKbIiDqIoSxgdpYoIDLSxJjMDnkxEq1zAR2Deimq2dTfTFPE+JbAkqRYOAR8oITBkGfjGft20tPFq7eLrTa2kDeYEnmBlJ09op4xTFG1JISw2juCR393YY9ApedAA03V3RA7AOQp4/sM1XbG7Anh7weSNMqrefStX1Uo3ty+xcK6FvPnHxZgZtTP27aa+EcPW/aXjaNVRbkDthTio8q44e1r1h1hoZ5Uboj8k3hjCk3lsh26uVhxRhTWbow0ZIy5TvPUIJ3kRoa9f4QsvgvhQUqbKic6euYBEEeJOnZXZ6/aSnUqbWNA4gx6FRuO6KBv8AEipVLrREET1JO2+nYBSNFVFv5FXE8It20kodUqMwUZURIcgQRpISRpzBmlQphRkyJ0+qj3EmMl4kZhEk6czz9HcKXAarC/kjkq6RdN2lZwixyGPwNifDLrWvBWJhADbluGs8dG4V6OkrCAmSPxhUoadlSMIu0KtbK3JGb7n2yiO5QUB+6aZbaxb6ANrSCmIgikb9zLw/BC1xa2+OtkcCe1J7gfUR51G4cfKUkupeSnmVJUdNtomNOXZWmO3b7JyNqWWwRCZzBMQBEzlAAGggaV2wBSroLFwVlJAGUmEgAyOqIEzz3pJJWW4+34FPiR23Fypy0czKH41EGNDBmRooHlT1wvfr+ACtMzjYjuKwKhYrhDRUhKEJShJJIAjT6yTrWt84W12K9umvLZDae1AdTnV6gO4k9lKvc9E5Oo7LerK8rK2HnilxYqHk/wB2n95VKOPYM0804cgC4MKAGaRrv402cXqh9P8Adj95VAy9WTK6bZoxK2kJvBfGPvcKYdBKZ0n5Ow9nZzo7dcVsFaSEIA8NdeUej1UscZ8NqBLrI0O4G4Okn6KS31OtkFQIP508j6u6mUIZNopKc8T4sdeIeODBQ1CQRrHPmKTcIfU5eW5J/wDkMfxUVCSjMewQe3f069lT8Ba/CbbT/wCQz/FTVoxjFUiM5yybZZvEOAqZxFt1I6jly6VnmCVLWJPZv9FWBZA5RFdriwDqnEqGhUrXmDmkEd4MeVcmQWzkX8YeSh2j7aVOUXdjRkqo63NwQNQfGgdxcTTApwGgmIgTXMKYKxhKiyoA7g0I9z9sobvO3Kz/ABaYHNRFQMAsyPf5SOoUtCfzg4SoDtIEedLC+R0n7QdxEc5lQgSO8923LU+Q8a0woZURJ0MADYaCBtoOfgaj4pcHrSAlQ0gkTPKBEzsJnSaz32hBbB+IT1zEHQfGHZpM+0AVeiSdG17cFyWlEqSD8bSdpOnhJ2/pGZaSUlAjrCdOYBV8nbcTHIjuropRSVGAQETpzIkEH0CB3+RjruErSlYETqRqQDrsRBA05Rse6uoLkcLe6yZgQCDpI5bwdhtlgGu2PuEXuDZDllkJ07FPLSrYxEE0Nb1kpO6tu6fpAMcpo/e2C3b/AAghJyt25Wo8kgOORPpgVzaSd+GKk7VeSw8PVmSps7j7SO6uNzg4MlS/rrleAg50HrD6e491B7zist9VaCO/ceYrz0egSrjCxEDzpcxRxtlafzAVeKthXTE+OW0p6upiq5xvGlPKJneq44N9iTmkgzheK5sRs0g73bEn/qpqxeC7BQdv0rQpAU/mTIgnrOdbvBqnuEB/6hZH/wC1b/xU19ENfHWR84+s1fIko0ZotylZBZcGYoVoobd/hXa8ZStJCgNt61v7YOdxGx2PoNL+MruGxvKe32gc6giyBOJ2qBOvtoEqDoNzuTyFdFX2UqzdYnafZXG0ROp1mqrQZOyxvcrI/CI/4P8A5KF4u4EOuyNlqHozGu3ub3qWG711wwhtLSj4DpSYqFiV6Hll0JKQ5Ksp1IntjSaLktIjT5NkW4aSsEzoR9tKSsat22yqOtAHrotieGOQS0rq75ddNeUcv60qXjbhOVSSd9ftvTKgOTQLfWCdK1Tpqa9LJBMiPGuaxTE2OnEN2tpeGuNnKoYZaR+s7oe0VZ3C/EDd2zocq0jrJ5jvHaO+qw4oblOH/wD5lp63ah4fcKaUFIUUqGxFSn2acf4osLGEAuHvojgtslCZJ76r+54gdOpgnt2oVieOXDySgrKUc0p0nxO5HdtSONlHJIMcZ8Ylazb2qtVHKpwcpMQjt8fsCGO4oh7E8ObZMssPWSU9n45oee0+EVWzaPhUxyM+Wv1Ue4SzKv7XXQXVqTP9+iqxSiqRnk29s+pqysrKsZxQ4rtpuAoqMBtOmwnMvUnfntS9frASQn7a0e4xeh4D/hg/4l+ylG4ekxXmZrc2et6aKWNNElb0pilXHkhQKMup20o6+5FDHFjNQhplpJNCinDeUa0QwjD8r7BO/TNfxE0QbQCo67HaubDs3bCR/bN/vprUptszSxpIv1tsBSj3n11l3bJcEKHgRoQe0HlXqlanxNbBVajzBfvbdbIJPWR84DUfpAesaeFBbq7QdcwpwxG6DTS1nWBoO08h50AtLUpYLuVKXIzqWEpBUdSoHTsG/eKRwKKZEYwpbglctN+Tiu5I+SO869g50xYNbISFISkBAAgDxqJ04cSlUzI+n7a+mpuF6Z/AeujFJCyk2LHFHC5zOPJ1z66CMuh1PaPCkHHsHcbCZORMwkE6qME9UbkAJ15VYHEHHPxmrFIeWNFO7tI8D/vFeGnfyqqcTwu5U8q7cdWtQCelUonqoKgZ0+Rt1QI12puwB+wslkdGB1cpMgggKE7RpqCTB7RXJeCu6hI01Gw1B7ATvO/1TVe4+Mq5Tr+efjE9oGyTv2nXenXgHjVwJDd3K2xol3daNYAPz0a+IjnsOaoKdhG1wfKoqVoewGfKRoBrFP8Aa2w6K3VGvQxPdnUaX75PXMRB1BGxHIjtFNVmn4Bj+7/7jWfP+DLYvzREdO4pfxi1CwaY7hgzQC9XlJFY0bCtsbsQCYoH71J1O1POJMZlbUFvbfKQntrXCZCcDjwpb/h1n3XLH8VNX+pME+J9dUxwzbReWv8Afs/xE1cSLlLkqQQRmUPSCQfpFdkdoRKmeLSKH4gYSdKnrVQ66dCgQaiUQhYtCyYTqJ1qDaqga0ZxpYTIFBUr0q0egsdOCLAvW9+0N3G0JHiQ6B9NDl6pHLu5ju8aP+5Yv/3H/R/8lTeJuGFKUp63g5tVtkxJ5qQdgTzB05+MskuMr/78kk1yaYlBUGuOIiRI9Vb3mZCsriVIPYoFPlO/oodcvxImmTT2UoVcWZ1JoMRR/E9dag2uEvPn4JpSx84CEjxWeqPOnU0lbIyi7GDiJWmH/wD5lp63aEuqijPGtqppVk0qMyMOtkmNRIU6DBoA78Wi2m7RSFqJsXJrVadKy0bmu1y2ToBXBBlq31ye5Xq/rRbhxQ9/WKUja6tVKgnm+jfwFeN2uVMxrE+v2V04ZH/qNmdpuLf+Kj+lFPYklo+oKysrKuZCv+PSffQjX4FGn/O5SuVSZiKYPdK6tyhY/s0g+BWuPp9ZpYTedtYM0Gp35PV9LkUsdeNEk24V8qoN3aHONY8RUhV1IgVzQSdDy51NWi7OTFkE5ladvOovDmHlVyh1W3SIif0xR8ZSIjfet7QQ62OXSI/eFFSdga0We4esfE1qFVxW71lDsUfXQHiLFCIYa+Ov4xHyE89fnH+vZXpHihB8e+VaH4JB/WVsT4DbzrMZV0duocjCSe4mD9E1yw1WVIQBAAqRi7HSMqTzAkeI1rno4GYM8kpIHPUej+nqofx6CcLvACRIZEgwYL6ARpyIkHuNRbJwoIIqTxovNhd0ocwz/HRNcFgXh1SUYQ2oABTnSDyKk/8AbR2xsUhmFpCi8klaSNCjROUjsIUaRODr8raFsrZDpKfBepH62fzpv44xToErymCLYhMclLcShJ9BM+iijinOKbYIKkpVmShxaEqJ+MEqIT46Dep/CFrnacHMJkec1AvnAbbKr5K+qeaZEx3pnl36UW9zVzM4to79Gr6DI+ujMESwLVEso7I0Pzf6d1Ntun4Bidw3y/SVStg6szCk80zWvE926j3q42SPgNcv94rcbKHdU3i+quKHeVYvcxqU7E0sYu719BNRbTi2dHUa9qND+qfbUxOI2yjPSAH84FPrEVkn6bLDuJqx+qxT6l/OjGcMGXMoUuXmGy6VGmxWIsx+Obj9NPtoVeX7AJPSJPh1v3ZpYwyXpP8Ago8mOtyX8kbBLCLq3PY81++K14dx3oL24aUfg1vOkfmq6RX0GvMLxtBvLZKZ1faGum7iRtSvjwy3Lyht0rvoPSKrVHFJRqa7NXoYY/U/Uin8Lf67LnK82xoFiz2Qzy50rcPcUwAh1UHYKOx8ew0WxW9StB5zNQcGnsz5MM8UuMkBsTeDioTqa5X1n0CElfxlax3VOwLKFjNsDzrpjjfTPZvkgQn66bp0SD/uULJ99EjT4CPN3+lP2Y+P27KS/c7QlIuUgiR0JPpLkeo02KNef63Lxmv2/wCSbjtnj4ChBAI7CJHkaDXeA2ytTbMn/pp9lFlOdtR3XOyvMlkb6ZWKoC/cVhHxLdlJ7Q2ifOK53FipQ1MJ8oFHEsE6kwK5OKBMJAJ7TrWZqT22XU66Kw90tkJuLcAyBaMgehbtLAZzaU5+6faZrprrEEWzQncHrubil22sF9gPgfbX1mOD4R/ZGBepxptN0Q2bYDlW60iZoj70V836R7a4rsyD1lADzqixy8BfqcS/3I4J6ySOwHy/1r3heyUL+1JHxX2f4yYPjFTrO1g6AnTUnsJgegmO3ap2B25S/bdqrlk69gdRPqpZRcewQzRyfiXrWV5WVcgVn7pi/wAKSk7FhPb89z2UkBZBgnUc+ZHt9hq+LvC2HVZnWW1qiJWhKjGpiSNtTp31wPDtp+SsfsW/5e6uyRU418hwSlim38MpEXMV2tnSTuNauj73rT8lY/ZN+yvRw/aDa1Y/ZI9lZ/ofqbfu14Km6WNqyzuSXmht8Ij94VbX3CtfyZn9kj2V6nA7UEEW7IIIIPRIkEaggxvQXp35O+7VdAi7dhxf6SvWahpYTJIGpptNq2dShJPekV57zb/s0fqj2Vrswi41oamAjzox70b+Yn9Ueyvfe6Pmp8hQZxW1lBkGvOKtMMuwNoY/joqxBhjA2Zb/AFE+yvH8LYWhSFstKQqMyVISUqggiUkQYIB8RXHHzRgl0W7hozopxAP62nrPnTl7oFyHLpTM6lDYHiJXHpMDxIq2BwnYaH3jayDI/B2tDyI6u9dbjh2zcVnXaW6l/OUy2VeZTNFM4+YMbRlZj86a04Fv+hvWVHbMEq70q6v0TX08/wALWK/j2Vsrn1mGzr6U1zTwdhwMiwtARsRbtaf4aMnYEV9Ynorp1s7GYrfiJ0ZbcD+yV9DqwfpFWarCLcqzlhoq+cW0ZvOJrVeC2xABt2SEiEgtoIAkmBpoJJPpo45cXYuWPONFJvtpVuJqIu1HJSh4GfXNXp9wLT8mY/ZI9lZ9wLT8lY/ZI9lX+4Xgy/ay8lCrtj89X0eyuS7b85R9PsFX8eHrT8lY/ZI9lefe7Z/ktv8AsW/5aP3C8B+2l5KO4ZtEi8tjH+/Z8fxie2oWMq+Hf/vnf4iq+gG8AtEqCk2zCVJIIIaQCCNQQQNDPOubnDNkolRtLckkkkstkknUknLqahlmps9f+l+p+zcuSu66Pm8js8uyvU3q07KPh/Svo371rH8jtv2Df8teferY/kVt+wb/AJanR6eT+rYsiqUCgWMcKYkeO9d7riheXI3A/PI1/wCUfWavf71bD8itv2Df8tZ96lh+RWv7Bv8AlpeCMcfU+njK+D/krn3FHJ9/Eyf/AG8k7n8dVkKVUiwwe3YzdCw01mjN0baUZomM2UCYk+ZqX0KfmjyFYPV+jlmnyTrRHL6lTyOdd/8AgEdrRsUdNuj5qfIVnvZHzE+QrH/ap/5IX7heBUvb4qV0afTUtLIQKOIsGgZDaAe0JSD5xXQ26Pmp8hXf2qf+SO+4Xgqf3QkzctH/AOs3++5QezRV0XGFMOEFbLSyAACptKiAJgAkbanTvrROB2w2t2R/00eyvdx+yKXhHl5cDnJuyojbjsrn0ABmBPhVxjB7f+wa/Zp9lYcGtvydr9mj2VT6iJfZy8lPpZ0jmpQJ74+qiVtHvi17ema+l1PsPnVnfca2/J2v2aPZXqcJtwQQw0CCCD0aZBBkEaaEEA+io5VzqjX6aLxJ2TKysrKYo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0" name="AutoShape 4" descr="https://centralfloridaperio.com/wp-content/uploads/2017/07/iStock-5443509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2" name="AutoShape 6" descr="https://centralfloridaperio.com/wp-content/uploads/2017/07/iStock-5443509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4" name="AutoShape 8" descr="Let Us Give You Something to Smile About! | Central Florida Per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6" name="AutoShape 10" descr="https://lh3.googleusercontent.com/proxy/Mvf94tXD9J8b6lCNFMRG37BURCAI__0Ja6zfbmjBO1ypITlhWLLQ1WOSC0iDq242W-gF7MG9PtaQeMocfQTQRr_iFYg17t9uQ5bJa6g8xuLcg7uVhuJrufi9ha5uk3I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10" name="Picture 14" descr="https://hem7gp5hsv1ogmcw17q5wsor-wpengine.netdna-ssl.com/wp-content/upload/children/media/2012/07/Childrens-Ministry-Bible-Game_-Belly-Laugh.jpg"/>
          <p:cNvPicPr>
            <a:picLocks noChangeAspect="1" noChangeArrowheads="1"/>
          </p:cNvPicPr>
          <p:nvPr/>
        </p:nvPicPr>
        <p:blipFill>
          <a:blip r:embed="rId2" cstate="print"/>
          <a:srcRect l="11388" r="31100"/>
          <a:stretch>
            <a:fillRect/>
          </a:stretch>
        </p:blipFill>
        <p:spPr bwMode="auto">
          <a:xfrm>
            <a:off x="539552" y="404663"/>
            <a:ext cx="8208912" cy="61486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https://winningwayz.co.za/wp-content/uploads/2017/02/Children-Laughing-Brain-Health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https://cdn-prod.medicalnewstoday.com/content/images/articles/319/319560/children-laughing-togeth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8" name="Picture 6" descr="https://www.mamanatural.com/wp-content/uploads/When-Do-Babies-Smile-FT.jpg"/>
          <p:cNvPicPr>
            <a:picLocks noChangeAspect="1" noChangeArrowheads="1"/>
          </p:cNvPicPr>
          <p:nvPr/>
        </p:nvPicPr>
        <p:blipFill>
          <a:blip r:embed="rId2" cstate="print"/>
          <a:srcRect l="30168"/>
          <a:stretch>
            <a:fillRect/>
          </a:stretch>
        </p:blipFill>
        <p:spPr bwMode="auto">
          <a:xfrm>
            <a:off x="683568" y="476672"/>
            <a:ext cx="8008839" cy="6021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ix.bustle.com/uploads/shutterstock/2019/8/20/4b8e37cd-5e79-48ab-a1ef-b64d4c22ce1d-shutterstock-688607278.jpg?w=1020&amp;h=574&amp;fit=crop&amp;crop=faces&amp;auto=format%2Ccompress&amp;cs=srgb&amp;q=70"/>
          <p:cNvPicPr>
            <a:picLocks noChangeAspect="1" noChangeArrowheads="1"/>
          </p:cNvPicPr>
          <p:nvPr/>
        </p:nvPicPr>
        <p:blipFill>
          <a:blip r:embed="rId2" cstate="print"/>
          <a:srcRect l="13706" r="9212"/>
          <a:stretch>
            <a:fillRect/>
          </a:stretch>
        </p:blipFill>
        <p:spPr bwMode="auto">
          <a:xfrm>
            <a:off x="467544" y="476672"/>
            <a:ext cx="8208912" cy="5993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www.mykidsite.com/wp-content/uploads/2015/08/Cute-Twins-Smilin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Smiling Babies: I Learned To Catch The Smiles Of Sleeping Babies | Bored  Panda"/>
          <p:cNvPicPr>
            <a:picLocks noChangeAspect="1" noChangeArrowheads="1"/>
          </p:cNvPicPr>
          <p:nvPr/>
        </p:nvPicPr>
        <p:blipFill>
          <a:blip r:embed="rId2" cstate="print"/>
          <a:srcRect l="11340" r="15581"/>
          <a:stretch>
            <a:fillRect/>
          </a:stretch>
        </p:blipFill>
        <p:spPr bwMode="auto">
          <a:xfrm>
            <a:off x="395536" y="332656"/>
            <a:ext cx="8352928" cy="6000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4</cp:revision>
  <dcterms:created xsi:type="dcterms:W3CDTF">2020-12-15T08:19:02Z</dcterms:created>
  <dcterms:modified xsi:type="dcterms:W3CDTF">2020-12-15T08:55:21Z</dcterms:modified>
</cp:coreProperties>
</file>