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5" r:id="rId7"/>
    <p:sldId id="262" r:id="rId8"/>
    <p:sldId id="260" r:id="rId9"/>
    <p:sldId id="261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05F63-49FC-4CAF-9E6B-BF9499AF594A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B1A3F-05FF-4DF6-8F68-D41E8727C70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 descr="https://activated.org/media/images/the-three-trees.max-750x4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08" name="AutoShape 4" descr="Three Trees Lake Shore Photograph by Patrick Malon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63DAB008-A50A-4C5C-9DC1-75DD6C287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86" b="1371"/>
          <a:stretch/>
        </p:blipFill>
        <p:spPr bwMode="auto">
          <a:xfrm>
            <a:off x="1355977" y="1161000"/>
            <a:ext cx="6432047" cy="45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img.pixers.pics/pho_wat(s3:700/FO/42/33/82/64/700_FO42338264_ac71200a105dd97863d86a5fa084d075.jpg,700,682,cms:2018/10/5bd1b6b8d04b8_220x50-watermark.png,over,480,632,jpg)/stickers-treasure-chest.jpg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xmlns="" id="{2F56D90A-72F3-4E03-B351-3BE3973C1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1504" y="801000"/>
            <a:ext cx="5440992" cy="52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A look at the different types of Tall Sailing Shi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0" name="AutoShape 4" descr="A look at the different types of Tall Sailing Shi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2" name="AutoShape 6" descr="A look at the different types of Tall Sailing Shi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4" name="AutoShape 8" descr="https://www.starclippers.co.uk/images/misc/star-clipp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226" name="Picture 10" descr="Tall Ship Sailcloth — Challenge Sailclo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576" y="512676"/>
            <a:ext cx="8706849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Tall tree rising above rainforest canopy, aerial view, Sabah, Borneo -  Stock Photo - Dissolve in 2020 | Rainforest trees, Rainforest plants,  Rainfor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2863" y="454360"/>
            <a:ext cx="4758275" cy="5949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eeding Trough Images, Stock Photos &amp; Vectors | Shutterstock"/>
          <p:cNvPicPr>
            <a:picLocks noChangeAspect="1" noChangeArrowheads="1"/>
          </p:cNvPicPr>
          <p:nvPr/>
        </p:nvPicPr>
        <p:blipFill>
          <a:blip r:embed="rId2" cstate="print"/>
          <a:srcRect b="10901"/>
          <a:stretch>
            <a:fillRect/>
          </a:stretch>
        </p:blipFill>
        <p:spPr bwMode="auto">
          <a:xfrm>
            <a:off x="935596" y="1102853"/>
            <a:ext cx="7272808" cy="46522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 descr="3d wood fishing boat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2532" name="Picture 4" descr="https://earlychurchhistory.org/wp-content/uploads/2016/02/Jesus-Boat-Mod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5432"/>
            <a:ext cx="8208912" cy="5467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https://earlyexcellence.com/wp-content/uploads/2018/02/ODBC08-600x6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0" name="AutoShape 4" descr="https://earlyexcellence.com/wp-content/uploads/2018/02/ODBC08-600x6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2" name="AutoShape 6" descr="Timber &amp; Sheet Material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xmlns="" id="{91E0022B-A9BF-4C03-81AD-32FD0D22F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2163" y="1107000"/>
            <a:ext cx="6959674" cy="46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Set of Wooden Planks | Early Excell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48" name="Picture 4" descr="https://i.pinimg.com/originals/26/a9/4d/26a94d89683e6e224b9c5f49854a0a4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82408"/>
            <a:ext cx="4752528" cy="6293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pinimg.com/originals/d3/ba/8e/d3ba8eaa07014768d9d98a60e310a2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572" y="459128"/>
            <a:ext cx="7704856" cy="59397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To the Cross and Beyond - Sierra Pacific Syno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84" name="AutoShape 4" descr="data:image/jpeg;base64,/9j/4AAQSkZJRgABAQAAAQABAAD/2wCEAAkGBxISEhUSEhIVFRUVFRUVFRAVEA8PEBAQFRUXFhUVFRUYHSggGBolGxUVITEhJSkrLi4uFx8zODMsNygtLisBCgoKDg0OGBAQGi0lHyUtLS0tLS0tLS0tLS0tLS0tLSstLSsrLS0tLS0tLS0tKy0tLS0tLS0tLS0tLS0tLS0tLf/AABEIAKkBKwMBIgACEQEDEQH/xAAcAAABBQEBAQAAAAAAAAAAAAADAQIEBQYHAAj/xABFEAABAwIEAwQFCAcHBQEAAAABAAIRAwQFEiExBkFREyJhcTKBkbHBFCRScnOhstEVIzRCYpKTBzNTgrPh8ENkg5TxF//EABkBAAMBAQEAAAAAAAAAAAAAAAABAgMEBf/EACcRAAICAgICAQQDAQEAAAAAAAABAhEDEiExE0EEImGh0TJRgRQF/9oADAMBAAIRAxEAPwDjzUUMRqNNqm0bYbla0OivZQTatuVeMpg7IFxSRQ6KTsypVvR6qRVpbEBPCdEj2gRsg3FAHkihMe5Uoolsh/JQkNuFKykr3ZFKkCID6CZ2KtRRK8bfwSodFSaSQtVlUoKG5iKJIxCQhFe1CIQAwhNIRISFqABLydlSkIHYxIQiFiQtQFjAngLwYnNCAbEypcqkCklFNAiKWrwUl1JDLEABSBG7NeFJAA15rUXIlyIAHCcE7IlyoJBlMKK5MKBjF5OJXsqBl5a0OqnwngI9OlmMBWo8Dc0nREbI1CtLW1bVZJMOA26qS7CHNaCzVx3buB5J2H0y2Q4RM6dFD+xsq9lUywJ0HJDrWBjY+xb3A6NIDXV3SAZXsWsg0l4dlaTBaRoZ8eSz8v1UaeJa2YK3sjzVqeGy6l2o5mAyNSOqnX76czkIBAkggieuilWuKU4YOTQQXE8p5eOqqW9WiIvGnTZAw3ARlIdM+W3UJ78DE7QDsDvCtG4sHnuCGnfm6OqmUOyeWgOEiYEg6xrKxk5rlm8dHwigteHCXk/uRurMcN0wBOs+0BaK0sTByiemqabcg96J6dFyyyyb7N1CKMzf8JtghokxpBgn1lYfFMHqUnEPbHnzXaA5o3Og9SynFNIXDQ9jfRMOggn1gLTBmndPoyzYoNcdnLjbFBfblaqpZAaBQ7mzmNN+S7rOHQz5pJhYtG3CHOEwVWVrFzSQQkpJicGitDEyoxTX25CG+knZNEVqXKiGkn06BKAD21tmGgTK1qWq6wItbo8adFaXuH9o6GgdeQhZymk+TWOLZWjJMYYRqdOVp24K0d06n4oFXBXNU+aJfgkjOVaUIPYlX78JdzB8EGtaFu4VKaZDxMquxhJkVmLaUvyaTCrZE6MqHNTVaXFiRyVe+iZTTJaaEDUwtU6hbmE2tSgpiogOppnZqYWE6LxpIFRDDEuVSyxMLEDNNTpqXTcRtoo9CmZViyiVsmjGafYQXrwIBQWPMyj1rRzDD2lpiYIiR1CQUkcE3L2Ho3rmxGh8Oil3WMGpT7J3QbkE6fes5xJT+bVfJv42rPcFN+eUv8/4HLnyOMeaOnE5y4v7GpuGHYHRK2i3JtLjoZOg8gru7tmmDG5MxA00UvDMMt3+kanpejDII+t19StZk47ESwNTcTPWzSBvHLQax0VrRuWsAyNk8yd1eXVlbUtPkzn8z36ktG2hCrW3Nu2R8kLh/HXfmHllAWbyKfp/j9myxyx8Wvz+i8sceZTZtAIOg1IOmkLP3WMPc9zxpJ25b6KQMTsp1tHjrFd5H3rz8SsJEWtSOc1nD4rOMIp3q/x+y5Tk1/Jfn9FPdXLn+fUE6+pLatLWuknUf89y0Xy3CzH6mq3xBMg9DLiCg1Lqw1AZVI/dcHAOnoQ7T7lW/FasjV3eyKnAqLe27zcwh0N01MeKPSw2m+sAI12bExpsra1vMO0OSsw9c4d8FKZVsA/OwP3GuZwaHdeqynLl8M3xqkla7Fr4GGMDBuVSYpwy0Nnr4ytNVx21J17QiIkEbqJUurdwhr6nPRwzH2rlSnE63KL4Oc3OCwSBqOqjVcEPRb/sKbtp16wE/wDRBcJEesgLfzNdmDxJ9HNv0Qeik22C67LoQ4ce4SGjToQZR6fD9WAeyd/KSqWZMh4aMRbYY0em2fgrRlnHodI6rRv4erf4bvItg+oblAtsNqA6Md/K5RKWxcFqCwvD8wEDbcH3q7rYE2oCBH5p1jTezQsI6iI0PmptoCJGaJmT08FyyXNnUpcFRV4ZzQIkAQSN1X4hwo3Zonw0nxWqtr51N2uo5ol1iQ0LRr7kJNdMTd9ox44KMDlPONPJVtfhJ1GXOEiYDtdvJdHt6wrDLmII5fFEq6tLcpjpuXFJ5JR9jUIv0cexOwcWzHsgKn/RDt4XUMXwwlwMbeG6HTtWzq3Vax+Q0iJYE2c4pYc7p6lEuLEzsQuq0sMpkyB8AvDg/tZ7ux320Vr5fJMvi8HJ3WBbqR9yjV6ELo+O4dTpOFKOR1jSQsjdWkkxyXRi+Qpo58vx9Sg7FCLVZPou2Q/kpXSmczibN73SXNGWemnipBxu5ALXPkGNSIcCNiHDX2q7GGMdrlA9btvKUtbC6cR4chv7dlj5I+0beOfpgqfGhyRUoMe4CA6ABHQiII8FBteIntLiKVJod9CkymRz3aJKfUwEEd3Q+JkIP6DI3cE0sRL8tkbjDH3VbCvTcGElre+WAP0e0jVc94JPz2l/5P8ATcttxXZtbaVoJJyj8QWF4PPzyl/n/wBN6iaSToabclsdu4WfTBeHhpkjKHAHUbxK1FzQplojK2OgiD6tlzxlzlJI0MyvV717zJcfaVjHE5JOzonljF1RcYza1GmflAHQRBPSIVHbvqNfux5P7zxI8yvCqOevmUF+vJdEYUqZzTyJu0Mv2vmTk1+jEKCQSp5amdktVwYy5ZFDE7s1LbSTxSSsVERtFS2MMQjMporaSlstEVtJHZTUllJTrHDzUkNGoE/7LKTNYohUmdVMpnTQI1Swcw6g8tYI3XuyhYumbptCU3HqfaUUXtUCA90dMxIXm0kTsuShpFpsE28q83nTrqjsxKrM9o7+YhMdS9iGWJUirZam7qvA/WER/FoVIte0cQHOaeUktJA9aqGvI2SNrGYzCekiVFMq0aIYc3c0wfEPdHjomiwoOOUZg7rDomfFV1O/qDQO5RHKEdt6/Ulx15DZK6CrEusMdSdLTA6l2/XYItPEsje8JdsCovyqp1JHQ6hFo1J3aPZCzld2jWNVTG18RDxDW68/FNtbDPq7RSKLQ0l2UaqUSTADTqJ9X5KErLbo9aYdTG5jxVhXvKVNpEjTSI3WcxbHG0m5GekRqZ0HWD8VmaVw6s8ZS4h0iQDlBPX2LRXFWl/pk0pum/8ADX3jLSuO9GYyJGpH5LN3HCzabswdLfokawpFOxNPvB0mY8irStRDGTUcS4iQDsAdlz7tPg6NF7MfjOBMyy0CR4D71lKtjqdFs8Qui1uu6zj7sSvU+O568nDnULNj8phMfcp1K0e7ZpMb6beak08HLj3ntA65gfYFf0oxuTK51zCi1rola+nhFpzI8jVHt33S1MHsZntGj+E1mAHz5pLJH+gcJf2cx4qJNpW+p8QsDwo6Lukfr/6bl2vjuwsm2N06nVpl3YnLTFZjjmkagTJK4fw48C5pkkAS6SSAB3HblXspLgy1cZKzpmH1O0c8dI+KnfJSmcA3Nmatb5RXpMADcuatTph2p5krY3WOYRTGlxbOI/7mkZ8+8ksmvFFShs7syTLJxMBpPgAT7lItcKqPIa1hJPKFfj+0Gxpju1reejatID7iqq4/tIpE9yvRA6B7NfYn5JP0T44rtkmnwlXd+5H1oCO7gmtp3qZ6946fdqi4fxn2rC+mA5oMZ2HMM8SQfalHFT80u26DTRTvkZWkAT+C6wBIdTdHIOIJ9oSU+E68EkDTWJzZh4Ec/BSG40wvzNBHgXEiTvori2x4F0gQIE6jfySc5rsaxw9GZr4G9pga+TXAjzBCPb8O1H+iIHV2hnyW1+XU3QdJ840US5xenTGhb4AdeinyMfjRnGcN1te6NOWYa+IVlRs6VGDBDxv35BKZccS93utAlUdzipcZcUqlIacYmnde0nbjfSNCPWCol0yjpodPEbHx6KgZehSqVyOqWjRXkTLGs3ZtNs/xbwkp4W4kAuaCeROp9iShiAGxhDNyc2aSpaopOy0dhTGUyatQN6HkPzWQr3FTMcoAbO5EkhW93cF/pGVC3KEJv7lfd9o4+lI8JbHgR1UN1m47N+5aWlSHNSW1NI0jyCN66DRPtmWoNrN0lw8JMexWdtXrczPQED8lbllMtOYa8o3nx8EDQbKHK/RSjr7B0hVO7oHkApdC1e7L+sJbzgwWnx8E21ug0y4Bw5g7Key6p9rmaB4NG0eICykbR+xbWdiWakgiB5g8lG4ju2MpuGbU8uZ8PJOvMUIENLW6aZjsBuY8lzzH8azuMOkdVrFKX0xMpNx+uZDxGrO+3vVhQx2jTYGt02kjYADQQspd3WbmoBeur/mUlTOZfLcG2je2/EVIkZpieWxVpccR0X6nUgaSVys3BBSOu3KX8CDLX/oS9mvxy/bUM6DwWdc1Vjrtx3SfpBdWPDoqRz5PkqbtnaONrQNw68ynT5PVMeOQr5hhfUN5SbWpvpPksqNcxwkiWuEESNtFmP8A82wsb0Xf1635rkxy17OjJBy6OCQlAXdX/wBnuEj/AKT/AOvW/NCPAWFf4L//AGK35rTyIz8TOHwvLrPE/CGHUrWtUpUnB7KZc1xrVXAOHgTquTs3VJ2RKNCAJQ1bfgrhu3rUnPuKbnSTkio9ndGhOh11n2LQO4MseVJ39ap+aLsNaOVBqkUl0wcFWX0H/wBap+aI3gmy+g/+tU/NDBEv+y8TaEda7vcwLc1OHqQEl4CzOC2FO1Z2dEENzF2ri45jE6nyCnOrnmVioSTbs2c40lRPp4PQn+9B9cINyaLB3ZJ8yq6pXQTqtFF+2Zua9IkVLonafagOceaUJ2VVVEW2D1THsUoMS5EWMiNpo7TySuaiUqKTBBKDCpcoLdERoWTNUeCewBPZSR2UlDKQNrV7KUdyGQpKsYQvNoyvIvbBoSaCz1Wgxo1Khmu2kC88vvKZWusxk7LM41iGYwNht4+KuGFydMmeZR5QmK4u+oTLjrynYdFQ3FWV6rUUZz13wxqK4OCeVyfIj3ILnJS5CeVsomLkI9yaHd0pjikadD16deqqidgbiUElGrO0QCVaRnJnbKuInkorroncqJmSSvMUUj19myQbgpnaoQSSqoVldxWfmdx9k5cct6Rc4NG5MBdh4n/ZLj7J/uXMeFKYdd0Q7YuM/wAjkN0rFVtI6hgdJjaTGs1DWZP5Tr95VkGKp4VeC14GwOnu+AV9kUY+FReTlgmhOlK7RRqlRadmb4DOrQhGoShhqIAmIVoTwEjQitakFDQ1GaxKxiIpsdCALwaiMYjtpqWyqI4pJ+VGLE5tJTY6ANYpFNqKyijtpKWykgQallFLE3IpKBlMc5GcEItToQElQq9Qk+ClVzyUK5eGjxVRRDZX4ncQMoPms1cGSrDEK8lVVVy7McKRyZJWAqFR3oryguW6RztjChPRHITlaRLBuTJjVEKY4JksHU3QiEUhNhMlnVci9lRsq8GLzLPZoBCcGI7aacKaLHRS8T0/mdx9i/8ACVyXh6pluaZ8T7S0hdi4ob8zufsan4SuMYKf17PM/hKO0yXw0dS4OaQXA/Rnx9JaRzlQ8P6OcerB5nVXcKYlS7Bu1TeyR4S5Vdk0CDE7s0UBPaxKwoGykitpogCVKx0Nyp7KaIxiO1qlsKGMpogantCI1qlsqhjaaIxiI1qIGqShjWp4CVeQB6EN6eXIZQIGUGs+EWq+FCc6dVSQmwb3RqVQYpdqbiFz02Czt1VBMnX3LoxwOfJIi1nHdRHlHuKsnw5BRXldSRyNg3IZT3JrlZIJyGURyYQmSDKYQikJpCYUCITYRSmJhR1wNTsqQVQngheRZ7FCAJU1zkFz0DIHFL/mdx9jV/AVxjBP2in9b4Fdh4lHzS4+xq/gK47g39/T+t8FpHoyl2jrHD+7vq/FXcqk4fHed4tHvV2oRpLscE4JGhEATsmhWtT02UoCVjocERjUjGooSsdD2hPahgorQkARgR2tQ6bVIaFIxQEq8kQB5NJSkoFS4aN3BAD017oUV+IsHU+pRqt+D1VJCC1XyVAva8CEtW8A2Cpr+7WsImcmR7y45Sqqu9OqVlFe9dUVRyStjXFBcU5zkNz1pZnR4obl5zkJzk7FqOJTC5DcUwp2FD3PTC9NKYUWKhxem500pqdhR1ZlcHwRg5UDKvQ/fyXqeIw7Lm16awvKo9fg0ErwCo6uPtYYMExyH/N0enj1IzJiEUw4H8Sj5pcfYVfwFcf4ebNzRB+mF1XHcYpOta7c3pUqjRz7xY6BpsuWcOaXNE9Hg+wFUrpmcl9SOsYL6R+r92n+6uWtVNh1w2m8ZhGbug8gd9T6lOdjVAAHNvyjUb6kepQujSS5J7QvFV1zjtJsQc09NAB5quvOJNwwCcxh3LJqAfOdfUqSbJbRpGtRmsWNHEVYiDHqABOs7oDsRfmzZjObNvoCjVhaN4Gry58y+qNMh7tP4jzU+14gqNADjm13O8RshwYbI2YcAiscsrbcRT6TPYf+c1b0cWpEelGylpoaaL2m5KbgdVU071jvRcD60cFKhk03Y8VHqXx5KJXuWM9JwEmB5qtv8ZpsbLSHHTQSNDzlUo2S2WFa4cdyo5VE/iXQ/q/LXzn4L1PiNp9JhHiDOq00ZG6LopjiotHEqTtnj1y33p1aqI0RQWMuKqpryrKPeV1V1akraETGchj3ILnJXOQnFbGLEcUwrzihuKZIjihuKVxTCUxDXFNJSlMKYCSmuKcmkoENITUrikQBcCuev/xDNc9fzQnIZXLR2OTCF6c16EnMTFYl6Sab5+g73FUHD37TR+v8Cr+8/u3/AFXe4qg4c/aaP1vgVnPoqP8AJHQsYf3G9c3wKpy5WmM+gPrn3KpCnF/E0y/yHglECG1PVkBQV4uTAkckMfKeEJFakAZgRwUFiI1ABqdQg6KV+k6sZc5iIUJiRyqkKxbi4c7Uknl7BAUNxRXoKtGbBucholRMKshngpFCu5uzioyUpMCTVu539qA6qCo79imFUiWw7nIZcmtSFUiWeJQ3OTihuTENc5NLkpTHJiPFyZmSlDQIcSmEpSmuTAQlNJXl5I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86" name="AutoShape 6" descr="data:image/jpeg;base64,/9j/4AAQSkZJRgABAQAAAQABAAD/2wCEAAkGBxISEhUSEhIVFRUVFRUVFRAVEA8PEBAQFRUXFhUVFRUYHSggGBolGxUVITEhJSkrLi4uFx8zODMsNygtLisBCgoKDg0OGBAQGi0lHyUtLS0tLS0tLS0tLS0tLS0tLSstLSsrLS0tLS0tLS0tKy0tLS0tLS0tLS0tLS0tLS0tLf/AABEIAKkBKwMBIgACEQEDEQH/xAAcAAABBQEBAQAAAAAAAAAAAAADAQIEBQYHAAj/xABFEAABAwIEAwQFCAcHBQEAAAABAAIRAwQFEiExBkFREyJhcTKBkbHBFCRScnOhstEVIzRCYpKTBzNTgrPh8ENkg5TxF//EABkBAAMBAQEAAAAAAAAAAAAAAAABAgMEBf/EACcRAAICAgICAQQDAQEAAAAAAAABAhEDEiExE0EEImGh0TJRgRQF/9oADAMBAAIRAxEAPwDjzUUMRqNNqm0bYbla0OivZQTatuVeMpg7IFxSRQ6KTsypVvR6qRVpbEBPCdEj2gRsg3FAHkihMe5Uoolsh/JQkNuFKykr3ZFKkCID6CZ2KtRRK8bfwSodFSaSQtVlUoKG5iKJIxCQhFe1CIQAwhNIRISFqABLydlSkIHYxIQiFiQtQFjAngLwYnNCAbEypcqkCklFNAiKWrwUl1JDLEABSBG7NeFJAA15rUXIlyIAHCcE7IlyoJBlMKK5MKBjF5OJXsqBl5a0OqnwngI9OlmMBWo8Dc0nREbI1CtLW1bVZJMOA26qS7CHNaCzVx3buB5J2H0y2Q4RM6dFD+xsq9lUywJ0HJDrWBjY+xb3A6NIDXV3SAZXsWsg0l4dlaTBaRoZ8eSz8v1UaeJa2YK3sjzVqeGy6l2o5mAyNSOqnX76czkIBAkggieuilWuKU4YOTQQXE8p5eOqqW9WiIvGnTZAw3ARlIdM+W3UJ78DE7QDsDvCtG4sHnuCGnfm6OqmUOyeWgOEiYEg6xrKxk5rlm8dHwigteHCXk/uRurMcN0wBOs+0BaK0sTByiemqabcg96J6dFyyyyb7N1CKMzf8JtghokxpBgn1lYfFMHqUnEPbHnzXaA5o3Og9SynFNIXDQ9jfRMOggn1gLTBmndPoyzYoNcdnLjbFBfblaqpZAaBQ7mzmNN+S7rOHQz5pJhYtG3CHOEwVWVrFzSQQkpJicGitDEyoxTX25CG+knZNEVqXKiGkn06BKAD21tmGgTK1qWq6wItbo8adFaXuH9o6GgdeQhZymk+TWOLZWjJMYYRqdOVp24K0d06n4oFXBXNU+aJfgkjOVaUIPYlX78JdzB8EGtaFu4VKaZDxMquxhJkVmLaUvyaTCrZE6MqHNTVaXFiRyVe+iZTTJaaEDUwtU6hbmE2tSgpiogOppnZqYWE6LxpIFRDDEuVSyxMLEDNNTpqXTcRtoo9CmZViyiVsmjGafYQXrwIBQWPMyj1rRzDD2lpiYIiR1CQUkcE3L2Ho3rmxGh8Oil3WMGpT7J3QbkE6fes5xJT+bVfJv42rPcFN+eUv8/4HLnyOMeaOnE5y4v7GpuGHYHRK2i3JtLjoZOg8gru7tmmDG5MxA00UvDMMt3+kanpejDII+t19StZk47ESwNTcTPWzSBvHLQax0VrRuWsAyNk8yd1eXVlbUtPkzn8z36ktG2hCrW3Nu2R8kLh/HXfmHllAWbyKfp/j9myxyx8Wvz+i8sceZTZtAIOg1IOmkLP3WMPc9zxpJ25b6KQMTsp1tHjrFd5H3rz8SsJEWtSOc1nD4rOMIp3q/x+y5Tk1/Jfn9FPdXLn+fUE6+pLatLWuknUf89y0Xy3CzH6mq3xBMg9DLiCg1Lqw1AZVI/dcHAOnoQ7T7lW/FasjV3eyKnAqLe27zcwh0N01MeKPSw2m+sAI12bExpsra1vMO0OSsw9c4d8FKZVsA/OwP3GuZwaHdeqynLl8M3xqkla7Fr4GGMDBuVSYpwy0Nnr4ytNVx21J17QiIkEbqJUurdwhr6nPRwzH2rlSnE63KL4Oc3OCwSBqOqjVcEPRb/sKbtp16wE/wDRBcJEesgLfzNdmDxJ9HNv0Qeik22C67LoQ4ce4SGjToQZR6fD9WAeyd/KSqWZMh4aMRbYY0em2fgrRlnHodI6rRv4erf4bvItg+oblAtsNqA6Md/K5RKWxcFqCwvD8wEDbcH3q7rYE2oCBH5p1jTezQsI6iI0PmptoCJGaJmT08FyyXNnUpcFRV4ZzQIkAQSN1X4hwo3Zonw0nxWqtr51N2uo5ol1iQ0LRr7kJNdMTd9ox44KMDlPONPJVtfhJ1GXOEiYDtdvJdHt6wrDLmII5fFEq6tLcpjpuXFJ5JR9jUIv0cexOwcWzHsgKn/RDt4XUMXwwlwMbeG6HTtWzq3Vax+Q0iJYE2c4pYc7p6lEuLEzsQuq0sMpkyB8AvDg/tZ7ux320Vr5fJMvi8HJ3WBbqR9yjV6ELo+O4dTpOFKOR1jSQsjdWkkxyXRi+Qpo58vx9Sg7FCLVZPou2Q/kpXSmczibN73SXNGWemnipBxu5ALXPkGNSIcCNiHDX2q7GGMdrlA9btvKUtbC6cR4chv7dlj5I+0beOfpgqfGhyRUoMe4CA6ABHQiII8FBteIntLiKVJod9CkymRz3aJKfUwEEd3Q+JkIP6DI3cE0sRL8tkbjDH3VbCvTcGElre+WAP0e0jVc94JPz2l/5P8ATcttxXZtbaVoJJyj8QWF4PPzyl/n/wBN6iaSToabclsdu4WfTBeHhpkjKHAHUbxK1FzQplojK2OgiD6tlzxlzlJI0MyvV717zJcfaVjHE5JOzonljF1RcYza1GmflAHQRBPSIVHbvqNfux5P7zxI8yvCqOevmUF+vJdEYUqZzTyJu0Mv2vmTk1+jEKCQSp5amdktVwYy5ZFDE7s1LbSTxSSsVERtFS2MMQjMporaSlstEVtJHZTUllJTrHDzUkNGoE/7LKTNYohUmdVMpnTQI1Swcw6g8tYI3XuyhYumbptCU3HqfaUUXtUCA90dMxIXm0kTsuShpFpsE28q83nTrqjsxKrM9o7+YhMdS9iGWJUirZam7qvA/WER/FoVIte0cQHOaeUktJA9aqGvI2SNrGYzCekiVFMq0aIYc3c0wfEPdHjomiwoOOUZg7rDomfFV1O/qDQO5RHKEdt6/Ulx15DZK6CrEusMdSdLTA6l2/XYItPEsje8JdsCovyqp1JHQ6hFo1J3aPZCzld2jWNVTG18RDxDW68/FNtbDPq7RSKLQ0l2UaqUSTADTqJ9X5KErLbo9aYdTG5jxVhXvKVNpEjTSI3WcxbHG0m5GekRqZ0HWD8VmaVw6s8ZS4h0iQDlBPX2LRXFWl/pk0pum/8ADX3jLSuO9GYyJGpH5LN3HCzabswdLfokawpFOxNPvB0mY8irStRDGTUcS4iQDsAdlz7tPg6NF7MfjOBMyy0CR4D71lKtjqdFs8Qui1uu6zj7sSvU+O568nDnULNj8phMfcp1K0e7ZpMb6beak08HLj3ntA65gfYFf0oxuTK51zCi1rola+nhFpzI8jVHt33S1MHsZntGj+E1mAHz5pLJH+gcJf2cx4qJNpW+p8QsDwo6Lukfr/6bl2vjuwsm2N06nVpl3YnLTFZjjmkagTJK4fw48C5pkkAS6SSAB3HblXspLgy1cZKzpmH1O0c8dI+KnfJSmcA3Nmatb5RXpMADcuatTph2p5krY3WOYRTGlxbOI/7mkZ8+8ksmvFFShs7syTLJxMBpPgAT7lItcKqPIa1hJPKFfj+0Gxpju1reejatID7iqq4/tIpE9yvRA6B7NfYn5JP0T44rtkmnwlXd+5H1oCO7gmtp3qZ6946fdqi4fxn2rC+mA5oMZ2HMM8SQfalHFT80u26DTRTvkZWkAT+C6wBIdTdHIOIJ9oSU+E68EkDTWJzZh4Ec/BSG40wvzNBHgXEiTvori2x4F0gQIE6jfySc5rsaxw9GZr4G9pga+TXAjzBCPb8O1H+iIHV2hnyW1+XU3QdJ840US5xenTGhb4AdeinyMfjRnGcN1te6NOWYa+IVlRs6VGDBDxv35BKZccS93utAlUdzipcZcUqlIacYmnde0nbjfSNCPWCol0yjpodPEbHx6KgZehSqVyOqWjRXkTLGs3ZtNs/xbwkp4W4kAuaCeROp9iShiAGxhDNyc2aSpaopOy0dhTGUyatQN6HkPzWQr3FTMcoAbO5EkhW93cF/pGVC3KEJv7lfd9o4+lI8JbHgR1UN1m47N+5aWlSHNSW1NI0jyCN66DRPtmWoNrN0lw8JMexWdtXrczPQED8lbllMtOYa8o3nx8EDQbKHK/RSjr7B0hVO7oHkApdC1e7L+sJbzgwWnx8E21ug0y4Bw5g7Key6p9rmaB4NG0eICykbR+xbWdiWakgiB5g8lG4ju2MpuGbU8uZ8PJOvMUIENLW6aZjsBuY8lzzH8azuMOkdVrFKX0xMpNx+uZDxGrO+3vVhQx2jTYGt02kjYADQQspd3WbmoBeur/mUlTOZfLcG2je2/EVIkZpieWxVpccR0X6nUgaSVys3BBSOu3KX8CDLX/oS9mvxy/bUM6DwWdc1Vjrtx3SfpBdWPDoqRz5PkqbtnaONrQNw68ynT5PVMeOQr5hhfUN5SbWpvpPksqNcxwkiWuEESNtFmP8A82wsb0Xf1635rkxy17OjJBy6OCQlAXdX/wBnuEj/AKT/AOvW/NCPAWFf4L//AGK35rTyIz8TOHwvLrPE/CGHUrWtUpUnB7KZc1xrVXAOHgTquTs3VJ2RKNCAJQ1bfgrhu3rUnPuKbnSTkio9ndGhOh11n2LQO4MseVJ39ap+aLsNaOVBqkUl0wcFWX0H/wBap+aI3gmy+g/+tU/NDBEv+y8TaEda7vcwLc1OHqQEl4CzOC2FO1Z2dEENzF2ri45jE6nyCnOrnmVioSTbs2c40lRPp4PQn+9B9cINyaLB3ZJ8yq6pXQTqtFF+2Zua9IkVLonafagOceaUJ2VVVEW2D1THsUoMS5EWMiNpo7TySuaiUqKTBBKDCpcoLdERoWTNUeCewBPZSR2UlDKQNrV7KUdyGQpKsYQvNoyvIvbBoSaCz1Wgxo1Khmu2kC88vvKZWusxk7LM41iGYwNht4+KuGFydMmeZR5QmK4u+oTLjrynYdFQ3FWV6rUUZz13wxqK4OCeVyfIj3ILnJS5CeVsomLkI9yaHd0pjikadD16deqqidgbiUElGrO0QCVaRnJnbKuInkorroncqJmSSvMUUj19myQbgpnaoQSSqoVldxWfmdx9k5cct6Rc4NG5MBdh4n/ZLj7J/uXMeFKYdd0Q7YuM/wAjkN0rFVtI6hgdJjaTGs1DWZP5Tr95VkGKp4VeC14GwOnu+AV9kUY+FReTlgmhOlK7RRqlRadmb4DOrQhGoShhqIAmIVoTwEjQitakFDQ1GaxKxiIpsdCALwaiMYjtpqWyqI4pJ+VGLE5tJTY6ANYpFNqKyijtpKWykgQallFLE3IpKBlMc5GcEItToQElQq9Qk+ClVzyUK5eGjxVRRDZX4ncQMoPms1cGSrDEK8lVVVy7McKRyZJWAqFR3oryguW6RztjChPRHITlaRLBuTJjVEKY4JksHU3QiEUhNhMlnVci9lRsq8GLzLPZoBCcGI7aacKaLHRS8T0/mdx9i/8ACVyXh6pluaZ8T7S0hdi4ob8zufsan4SuMYKf17PM/hKO0yXw0dS4OaQXA/Rnx9JaRzlQ8P6OcerB5nVXcKYlS7Bu1TeyR4S5Vdk0CDE7s0UBPaxKwoGykitpogCVKx0Nyp7KaIxiO1qlsKGMpogantCI1qlsqhjaaIxiI1qIGqShjWp4CVeQB6EN6eXIZQIGUGs+EWq+FCc6dVSQmwb3RqVQYpdqbiFz02Czt1VBMnX3LoxwOfJIi1nHdRHlHuKsnw5BRXldSRyNg3IZT3JrlZIJyGURyYQmSDKYQikJpCYUCITYRSmJhR1wNTsqQVQngheRZ7FCAJU1zkFz0DIHFL/mdx9jV/AVxjBP2in9b4Fdh4lHzS4+xq/gK47g39/T+t8FpHoyl2jrHD+7vq/FXcqk4fHed4tHvV2oRpLscE4JGhEATsmhWtT02UoCVjocERjUjGooSsdD2hPahgorQkARgR2tQ6bVIaFIxQEq8kQB5NJSkoFS4aN3BAD017oUV+IsHU+pRqt+D1VJCC1XyVAva8CEtW8A2Cpr+7WsImcmR7y45Sqqu9OqVlFe9dUVRyStjXFBcU5zkNz1pZnR4obl5zkJzk7FqOJTC5DcUwp2FD3PTC9NKYUWKhxem500pqdhR1ZlcHwRg5UDKvQ/fyXqeIw7Lm16awvKo9fg0ErwCo6uPtYYMExyH/N0enj1IzJiEUw4H8Sj5pcfYVfwFcf4ebNzRB+mF1XHcYpOta7c3pUqjRz7xY6BpsuWcOaXNE9Hg+wFUrpmcl9SOsYL6R+r92n+6uWtVNh1w2m8ZhGbug8gd9T6lOdjVAAHNvyjUb6kepQujSS5J7QvFV1zjtJsQc09NAB5quvOJNwwCcxh3LJqAfOdfUqSbJbRpGtRmsWNHEVYiDHqABOs7oDsRfmzZjObNvoCjVhaN4Gry58y+qNMh7tP4jzU+14gqNADjm13O8RshwYbI2YcAiscsrbcRT6TPYf+c1b0cWpEelGylpoaaL2m5KbgdVU071jvRcD60cFKhk03Y8VHqXx5KJXuWM9JwEmB5qtv8ZpsbLSHHTQSNDzlUo2S2WFa4cdyo5VE/iXQ/q/LXzn4L1PiNp9JhHiDOq00ZG6LopjiotHEqTtnj1y33p1aqI0RQWMuKqpryrKPeV1V1akraETGchj3ILnJXOQnFbGLEcUwrzihuKZIjihuKVxTCUxDXFNJSlMKYCSmuKcmkoENITUrikQBcCuev/xDNc9fzQnIZXLR2OTCF6c16EnMTFYl6Sab5+g73FUHD37TR+v8Cr+8/u3/AFXe4qg4c/aaP1vgVnPoqP8AJHQsYf3G9c3wKpy5WmM+gPrn3KpCnF/E0y/yHglECG1PVkBQV4uTAkckMfKeEJFakAZgRwUFiI1ABqdQg6KV+k6sZc5iIUJiRyqkKxbi4c7Uknl7BAUNxRXoKtGbBucholRMKshngpFCu5uzioyUpMCTVu539qA6qCo79imFUiWw7nIZcmtSFUiWeJQ3OTihuTENc5NLkpTHJiPFyZmSlDQIcSmEpSmuTAQlNJXl5I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88" name="AutoShape 8" descr="https://cdn.images.express.co.uk/img/dynamic/80/590x/End-of-world-Bible-Rapture-Tribulation-Second-Coming-Jesus-Christ-1262476.jpg?r=1602137642486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90" name="AutoShape 10" descr="Jesus goes to the Cross - The Christian Institu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8" name="Picture 2" descr="Image result for jesus cross on hill">
            <a:extLst>
              <a:ext uri="{FF2B5EF4-FFF2-40B4-BE49-F238E27FC236}">
                <a16:creationId xmlns:a16="http://schemas.microsoft.com/office/drawing/2014/main" xmlns="" id="{3C14F330-3B12-4F5B-AD19-F370C17FD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445" y="1431000"/>
            <a:ext cx="7217110" cy="39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9</cp:revision>
  <dcterms:created xsi:type="dcterms:W3CDTF">2020-10-14T12:58:29Z</dcterms:created>
  <dcterms:modified xsi:type="dcterms:W3CDTF">2020-12-01T17:28:22Z</dcterms:modified>
</cp:coreProperties>
</file>