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E0451-2C40-44D9-A7B0-34A5847535B3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1B2F9-F672-43A4-B780-41016398C2C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ages-na.ssl-images-amazon.com/images/I/71CuDoIGvRL._SY606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628" y="215172"/>
            <a:ext cx="4348745" cy="6427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Opinion | Pay Your House Cleaner Anyway - The New York Times"/>
          <p:cNvPicPr>
            <a:picLocks noChangeAspect="1" noChangeArrowheads="1"/>
          </p:cNvPicPr>
          <p:nvPr/>
        </p:nvPicPr>
        <p:blipFill>
          <a:blip r:embed="rId2" cstate="print"/>
          <a:srcRect t="34269"/>
          <a:stretch>
            <a:fillRect/>
          </a:stretch>
        </p:blipFill>
        <p:spPr bwMode="auto">
          <a:xfrm>
            <a:off x="301912" y="620688"/>
            <a:ext cx="854017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upload.wikimedia.org/wikipedia/commons/1/11/Dammvip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25" y="209550"/>
            <a:ext cx="5619750" cy="6438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yundai HYVI2012 1200W 3 IN 1 Wet &amp; Dry Electric Vacuum Clea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6632"/>
            <a:ext cx="6624736" cy="6624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dailymail.co.uk/i/pix/2008/02_01/springAUSTIN0702_468x5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700" y="1696"/>
            <a:ext cx="5400600" cy="6854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5A86CB89-E0CF-49DB-A0BF-D12F6C462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" y="657225"/>
            <a:ext cx="6934200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1/10/Cerisier_du_Japon_Prunus_serrulata.jpg/1200px-Cerisier_du_Japon_Prunus_serrul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5</cp:revision>
  <dcterms:created xsi:type="dcterms:W3CDTF">2020-11-10T17:38:50Z</dcterms:created>
  <dcterms:modified xsi:type="dcterms:W3CDTF">2020-12-01T17:28:49Z</dcterms:modified>
</cp:coreProperties>
</file>