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8" r:id="rId3"/>
    <p:sldId id="269" r:id="rId4"/>
    <p:sldId id="270" r:id="rId5"/>
    <p:sldId id="271" r:id="rId6"/>
    <p:sldId id="272" r:id="rId7"/>
    <p:sldId id="27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86" autoAdjust="0"/>
    <p:restoredTop sz="94660"/>
  </p:normalViewPr>
  <p:slideViewPr>
    <p:cSldViewPr snapToGrid="0">
      <p:cViewPr varScale="1">
        <p:scale>
          <a:sx n="58" d="100"/>
          <a:sy n="58" d="100"/>
        </p:scale>
        <p:origin x="-108" y="-13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4100BF5-B662-4CF2-A83D-F8B1FC4DC8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71C01C2-09E9-45C8-A39D-014728B450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44C7C38-BF91-4CB2-B783-CA24648F5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01/12/2020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5EF497E-DFB2-4AA8-A455-3DCF84635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B965903-4E89-48AC-9D2E-FDFBAEAB2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76868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BF9EA2-A949-4819-840C-672B64703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8EB5D46-ADED-4C42-94F0-CECEA4B97F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2A4BDBC-5104-4F92-9122-9A9C9869A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01/12/2020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D6451D9-9E26-4A59-9F4D-BF7AE02EE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05E9058-5CD3-4365-8175-D0F4F7424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39048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4EA615-F050-4E2A-AE3D-662D0DDC0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36EC0A2-F9EB-478F-908B-C500D5DBB5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08C4D06-2ED6-4DA3-A449-B4B206BA5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01/12/2020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316C64C-D92F-447C-819C-D7C6D94CD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FFAA585-CFFC-4DEE-AEDE-7F0D7F436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30569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889BE3E-0699-4B1C-BA82-4BC02D0EA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B688EE-087C-4123-AD4A-4EF7A41768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49CA42C-E8E9-4F04-806C-3EB9ACB7DF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F154CE7-11A4-423F-B901-2A3B6AC9F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01/12/2020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4786E56-D000-437C-BDBF-EFBC295AB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8F3F8B2-E793-4283-B127-12B5B2C21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85299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A26C016-D77B-4ABF-9B95-D6F524E08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4E0B532-1771-4799-96CD-83D9606B02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BB24D24-DFC8-45D6-9E4A-40C43C9EDF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A03B8310-615C-4F9D-A3B9-279F105050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1D47DC5D-D991-48D5-AC75-2694A59077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F8FF9501-34C6-4E89-86F6-561559B66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01/12/2020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5F7276F2-0229-4DDA-BD56-CF3E9CE82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1081A22A-BE99-4845-9F08-3B162A8E0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57961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0E419C6-93A8-4DD6-91F1-2444192C6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C6E24CFC-8FF7-42F2-91A4-9E30AF2EB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01/12/2020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62239DD-E5B8-495B-8493-8970C8406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0338DBA-E836-424C-BB13-843B2C506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13817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C54AF674-59B0-4B36-A850-1C3A18648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01/12/2020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B4B63A86-1BC8-410C-B1AF-E1B3A07B2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752DE96-8979-495E-A206-EA9F1C763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68650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A4DE9E2-88DB-43FB-A36C-105B5230B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AC851B1-26C2-4258-ACBC-353B9BA562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27ACC37-BE5E-42B7-95F1-F372A679F6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47D5672-4B5A-4205-87C2-DADE09DAF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01/12/2020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05E63EF-7CC4-489B-8517-88AF40C12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2984548-A314-41AC-9044-85D5B6D86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11439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69B215-6DCF-4782-A2E3-4BDE61E6F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5103733C-7882-4F7E-9489-EC938D486D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F402CCA-74DF-4C88-B58A-0DF1DD5BD3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4CC9BA5-851B-4868-9621-0E0607893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01/12/2020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0285404-C2B2-4C1C-B4DB-38EB64661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35B8D51-34B0-44FB-8ACD-A4DD11E4A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1498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1DCB5EA-4029-47B6-9E85-2F3C80516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5C480CD-8F09-4ABD-AC31-5737BBB2AE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4B16B09-41FB-4414-8BD3-8BDCF6565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01/12/2020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292E10A-AAE4-41B6-91DC-8B05C87A9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37953D7-6A3E-4D68-ABBA-A30262B48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98316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3605C163-00EE-49DB-8DA4-287F9C1893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C17BC47-B0FD-4E51-B772-6CE51D79A6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A6CE41A-114B-48F3-A762-1BA20E66B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01/12/2020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5DA11BA-6322-4F18-A771-BF6E8EF66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4568C01-5704-4E2A-A3D3-05B093CB1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55456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7A1E950D-7FEB-48FE-9FBC-AC5E14600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14E967B-3F57-4185-9541-053D2827C7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D8BB707-7FC6-4975-8709-1491CB01DC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9455B-D79A-4763-9BE8-02A926D3DD8D}" type="datetimeFigureOut">
              <a:rPr lang="en-GB" smtClean="0"/>
              <a:pPr/>
              <a:t>01/12/2020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D65964B-A1FB-4801-8B03-593AFFA127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07477E1-0A09-4A73-8353-AE7B01CC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04812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089E6E9-792E-4D75-81E6-ACA54E095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639" y="1304118"/>
            <a:ext cx="5494361" cy="4249765"/>
          </a:xfrm>
        </p:spPr>
        <p:txBody>
          <a:bodyPr>
            <a:noAutofit/>
          </a:bodyPr>
          <a:lstStyle/>
          <a:p>
            <a:pPr algn="ctr"/>
            <a:r>
              <a:rPr lang="en-GB" sz="10300" b="1" dirty="0">
                <a:solidFill>
                  <a:srgbClr val="0070C0"/>
                </a:solidFill>
              </a:rPr>
              <a:t>Welcome to our assembly</a:t>
            </a:r>
          </a:p>
        </p:txBody>
      </p:sp>
      <p:pic>
        <p:nvPicPr>
          <p:cNvPr id="4" name="Picture 3" descr="A picture containing person, looking, holding, child&#10;&#10;Description automatically generated">
            <a:extLst>
              <a:ext uri="{FF2B5EF4-FFF2-40B4-BE49-F238E27FC236}">
                <a16:creationId xmlns:a16="http://schemas.microsoft.com/office/drawing/2014/main" xmlns="" id="{917F1687-53F4-421B-92F2-D4B3AEC758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21884" y="1047750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71255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xmlns="" id="{D5622835-7711-4C56-85C3-851248A7EE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22858" y="246906"/>
            <a:ext cx="9546284" cy="6364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95800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843CAB3-C3F0-4039-8586-9D5711739462}"/>
              </a:ext>
            </a:extLst>
          </p:cNvPr>
          <p:cNvSpPr txBox="1"/>
          <p:nvPr/>
        </p:nvSpPr>
        <p:spPr>
          <a:xfrm>
            <a:off x="533399" y="612845"/>
            <a:ext cx="673146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4500" b="1" dirty="0">
                <a:solidFill>
                  <a:srgbClr val="0070C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He answered, </a:t>
            </a:r>
            <a:r>
              <a:rPr lang="en-GB" sz="4500" b="1" dirty="0">
                <a:solidFill>
                  <a:srgbClr val="0070C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GB" sz="4500" b="1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Love</a:t>
            </a:r>
            <a:r>
              <a:rPr lang="en-GB" sz="4500" b="1" dirty="0">
                <a:solidFill>
                  <a:srgbClr val="0070C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the Lord your God with all your heart and with all your soul and with all your strength and with all your mind; and</a:t>
            </a:r>
            <a:r>
              <a:rPr lang="en-GB" sz="4500" b="1" dirty="0">
                <a:solidFill>
                  <a:srgbClr val="0070C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5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love</a:t>
            </a:r>
            <a:r>
              <a:rPr lang="en-GB" sz="4500" b="1" dirty="0">
                <a:solidFill>
                  <a:srgbClr val="0070C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your neighbour as you </a:t>
            </a:r>
            <a:r>
              <a:rPr lang="en-GB" sz="4500" b="1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love</a:t>
            </a:r>
            <a:r>
              <a:rPr lang="en-GB" sz="4500" b="1" dirty="0">
                <a:solidFill>
                  <a:srgbClr val="0070C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yourself.’</a:t>
            </a:r>
          </a:p>
          <a:p>
            <a:pPr algn="r"/>
            <a:r>
              <a:rPr lang="en-US" sz="4500" b="1" i="1" dirty="0">
                <a:solidFill>
                  <a:srgbClr val="0070C0"/>
                </a:solidFill>
                <a:effectLst/>
                <a:latin typeface="+mj-lt"/>
              </a:rPr>
              <a:t>Luke 10.27</a:t>
            </a:r>
            <a:endParaRPr lang="en-US" sz="4500" b="1" i="1" dirty="0">
              <a:solidFill>
                <a:srgbClr val="0070C0"/>
              </a:solidFill>
              <a:latin typeface="+mj-lt"/>
            </a:endParaRPr>
          </a:p>
        </p:txBody>
      </p:sp>
      <p:pic>
        <p:nvPicPr>
          <p:cNvPr id="5" name="Picture 4" descr="A close up of a piece of paper&#10;&#10;Description automatically generated">
            <a:extLst>
              <a:ext uri="{FF2B5EF4-FFF2-40B4-BE49-F238E27FC236}">
                <a16:creationId xmlns:a16="http://schemas.microsoft.com/office/drawing/2014/main" xmlns="" id="{1CA894F8-A25B-4677-A410-C5486D4074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58099" y="3334028"/>
            <a:ext cx="4118882" cy="2690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09898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in a park&#10;&#10;Description automatically generated">
            <a:extLst>
              <a:ext uri="{FF2B5EF4-FFF2-40B4-BE49-F238E27FC236}">
                <a16:creationId xmlns:a16="http://schemas.microsoft.com/office/drawing/2014/main" xmlns="" id="{5BF37AFD-82C6-4CB9-B14A-D00B767CFD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3130"/>
            <a:ext cx="6189738" cy="4735773"/>
          </a:xfrm>
          <a:prstGeom prst="rect">
            <a:avLst/>
          </a:prstGeom>
        </p:spPr>
      </p:pic>
      <p:pic>
        <p:nvPicPr>
          <p:cNvPr id="6" name="Picture 5" descr="A picture containing person, outdoor, person, holding&#10;&#10;Description automatically generated">
            <a:extLst>
              <a:ext uri="{FF2B5EF4-FFF2-40B4-BE49-F238E27FC236}">
                <a16:creationId xmlns:a16="http://schemas.microsoft.com/office/drawing/2014/main" xmlns="" id="{3008B1F4-699C-4C39-ABEE-E547ACE239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89739" y="2363847"/>
            <a:ext cx="6002262" cy="450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51353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xmlns="" id="{7453F0AC-D881-413B-BDFC-4B70ACE49F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68000" y="112022"/>
            <a:ext cx="8856000" cy="6633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983011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 picture containing diagram&#10;&#10;Description automatically generated">
            <a:extLst>
              <a:ext uri="{FF2B5EF4-FFF2-40B4-BE49-F238E27FC236}">
                <a16:creationId xmlns:a16="http://schemas.microsoft.com/office/drawing/2014/main" xmlns="" id="{9A152FEE-7FEB-425C-9FD0-D6383FE85FD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215" r="2436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61777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24F27EA-B8A2-4027-B942-F5FA61069A9C}"/>
              </a:ext>
            </a:extLst>
          </p:cNvPr>
          <p:cNvSpPr txBox="1"/>
          <p:nvPr/>
        </p:nvSpPr>
        <p:spPr>
          <a:xfrm>
            <a:off x="664030" y="587197"/>
            <a:ext cx="7549241" cy="5683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indent="-914400">
              <a:spcBef>
                <a:spcPts val="200"/>
              </a:spcBef>
              <a:buFont typeface="+mj-lt"/>
              <a:buAutoNum type="arabicPeriod"/>
            </a:pPr>
            <a:r>
              <a:rPr lang="en-GB" sz="4500" b="1" dirty="0">
                <a:solidFill>
                  <a:srgbClr val="0070C0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Catch more </a:t>
            </a:r>
            <a:r>
              <a:rPr lang="en-GB" sz="4500" b="1" dirty="0" err="1">
                <a:solidFill>
                  <a:srgbClr val="0070C0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Zs</a:t>
            </a:r>
            <a:endParaRPr lang="en-US" sz="4500" b="1" dirty="0">
              <a:solidFill>
                <a:srgbClr val="0070C0"/>
              </a:solidFill>
              <a:effectLst/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914400" indent="-914400">
              <a:buFont typeface="+mj-lt"/>
              <a:buAutoNum type="arabicPeriod"/>
              <a:tabLst>
                <a:tab pos="1476375" algn="l"/>
              </a:tabLst>
            </a:pPr>
            <a:r>
              <a:rPr lang="en-GB" sz="4500" b="1" dirty="0">
                <a:solidFill>
                  <a:srgbClr val="0070C0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Prioritize ‘you’ time </a:t>
            </a:r>
            <a:endParaRPr lang="en-US" sz="4500" b="1" dirty="0">
              <a:solidFill>
                <a:srgbClr val="0070C0"/>
              </a:solidFill>
              <a:effectLst/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914400" indent="-914400">
              <a:buFont typeface="+mj-lt"/>
              <a:buAutoNum type="arabicPeriod"/>
              <a:tabLst>
                <a:tab pos="1476375" algn="l"/>
              </a:tabLst>
            </a:pPr>
            <a:r>
              <a:rPr lang="en-GB" sz="4500" b="1" dirty="0">
                <a:solidFill>
                  <a:srgbClr val="0070C0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#Doyourthing </a:t>
            </a:r>
            <a:endParaRPr lang="en-US" sz="4500" b="1" dirty="0">
              <a:solidFill>
                <a:srgbClr val="0070C0"/>
              </a:solidFill>
              <a:effectLst/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914400" indent="-914400">
              <a:buFont typeface="+mj-lt"/>
              <a:buAutoNum type="arabicPeriod"/>
              <a:tabLst>
                <a:tab pos="1476375" algn="l"/>
              </a:tabLst>
            </a:pPr>
            <a:r>
              <a:rPr lang="en-US" sz="4500" b="1" dirty="0">
                <a:solidFill>
                  <a:srgbClr val="0070C0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Stop criticizing yourself</a:t>
            </a:r>
          </a:p>
          <a:p>
            <a:pPr marL="914400" indent="-914400">
              <a:spcBef>
                <a:spcPts val="200"/>
              </a:spcBef>
              <a:buFont typeface="+mj-lt"/>
              <a:buAutoNum type="arabicPeriod"/>
            </a:pPr>
            <a:r>
              <a:rPr lang="en-GB" sz="4500" b="1" dirty="0">
                <a:solidFill>
                  <a:srgbClr val="0070C0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Talk it out</a:t>
            </a:r>
            <a:endParaRPr lang="en-US" sz="4500" b="1" dirty="0">
              <a:solidFill>
                <a:srgbClr val="0070C0"/>
              </a:solidFill>
              <a:effectLst/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914400" indent="-914400">
              <a:buFont typeface="+mj-lt"/>
              <a:buAutoNum type="arabicPeriod"/>
              <a:tabLst>
                <a:tab pos="1476375" algn="l"/>
              </a:tabLst>
            </a:pPr>
            <a:r>
              <a:rPr lang="en-GB" sz="4500" b="1" dirty="0">
                <a:solidFill>
                  <a:srgbClr val="0070C0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Get moving</a:t>
            </a:r>
            <a:endParaRPr lang="en-US" sz="4500" b="1" dirty="0">
              <a:solidFill>
                <a:srgbClr val="0070C0"/>
              </a:solidFill>
              <a:effectLst/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914400" indent="-914400">
              <a:buFont typeface="+mj-lt"/>
              <a:buAutoNum type="arabicPeriod"/>
              <a:tabLst>
                <a:tab pos="1476375" algn="l"/>
              </a:tabLst>
            </a:pPr>
            <a:r>
              <a:rPr lang="en-GB" sz="4500" b="1" dirty="0">
                <a:solidFill>
                  <a:srgbClr val="0070C0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Less of the lattes  </a:t>
            </a:r>
            <a:endParaRPr lang="en-US" sz="4500" b="1" dirty="0">
              <a:solidFill>
                <a:srgbClr val="0070C0"/>
              </a:solidFill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914400" indent="-914400">
              <a:spcBef>
                <a:spcPts val="200"/>
              </a:spcBef>
              <a:buFont typeface="+mj-lt"/>
              <a:buAutoNum type="arabicPeriod"/>
            </a:pPr>
            <a:r>
              <a:rPr lang="en-GB" sz="4500" b="1" dirty="0">
                <a:solidFill>
                  <a:srgbClr val="0070C0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Digital rethink  </a:t>
            </a:r>
            <a:endParaRPr lang="en-US" sz="4500" b="1" dirty="0">
              <a:solidFill>
                <a:srgbClr val="0070C0"/>
              </a:solidFill>
              <a:effectLst/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6" name="Picture 5" descr="A close up of a tattoo&#10;&#10;Description automatically generated">
            <a:extLst>
              <a:ext uri="{FF2B5EF4-FFF2-40B4-BE49-F238E27FC236}">
                <a16:creationId xmlns:a16="http://schemas.microsoft.com/office/drawing/2014/main" xmlns="" id="{EAF3F6B5-3409-4D24-A3DB-127371565F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37715" y="1415143"/>
            <a:ext cx="4027714" cy="402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53873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1255</TotalTime>
  <Words>52</Words>
  <Application>Microsoft Office PowerPoint</Application>
  <PresentationFormat>Custom</PresentationFormat>
  <Paragraphs>11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Welcome to our assembly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our assembly</dc:title>
  <dc:creator>Claire Law</dc:creator>
  <cp:lastModifiedBy>Owner</cp:lastModifiedBy>
  <cp:revision>13</cp:revision>
  <dcterms:created xsi:type="dcterms:W3CDTF">2020-11-12T13:35:06Z</dcterms:created>
  <dcterms:modified xsi:type="dcterms:W3CDTF">2020-12-01T17:16:06Z</dcterms:modified>
</cp:coreProperties>
</file>