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93862-8B83-4953-B0EC-B4F39F9E07A2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3C2F3-1E5F-4395-9B0D-0CE4E30C31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9552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4317B-64EF-4193-AE5C-147FDD97C3EE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796D1-6223-4193-B01E-6C693830CD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2873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AA357-430C-4E02-98C0-333AAB562993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B7066-6C58-43D4-B5D8-0CAB22D3A7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5182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A4FA-47CF-4C07-9700-436C1325C7CE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4EEA0-F6A7-40C6-BCD3-19AFB660D3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945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F00FD-8B64-4929-83F0-A4B0168B87FE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156C0-9C00-4C06-B582-41AD63CEF5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264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29200-82B6-4504-B787-91A627766643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56FFC-5105-4C55-BBF0-E21671FCF8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21765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5D1A1-A90B-412F-9FA2-D4CF2458FA2B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82776-9B31-4647-B38D-A562A5403A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5504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A6A03-23F2-420C-9A9B-FFE0590F83D0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FFBB5-22F7-4F9D-82C4-5CE4F88DE7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255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05CC3-30D5-476C-8572-4C7DC4590071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F3421-CAE6-413C-8510-38C8DCE912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130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583CE-1B27-4D4E-90EF-F3598200DAD0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0B549-2A99-4B62-9F16-9CCB19995C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9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10E01-14A2-480D-AEE7-DE80DE9E0108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962FD-452B-41B5-93F1-FA9B5146D0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598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EE35F2-2892-4D78-B67A-D5FE63C46C5E}" type="datetimeFigureOut">
              <a:rPr lang="en-GB"/>
              <a:pPr>
                <a:defRPr/>
              </a:pPr>
              <a:t>02/09/2016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DF24ED-D243-4A14-A111-1197EBC5F4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850" y="476250"/>
            <a:ext cx="8208963" cy="304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Welcome to our assembly</a:t>
            </a:r>
          </a:p>
        </p:txBody>
      </p:sp>
      <p:pic>
        <p:nvPicPr>
          <p:cNvPr id="2051" name="Picture 2" descr="http://wallpapercave.com/wp/EQtj4a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429000"/>
            <a:ext cx="520065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elegraph.co.uk/content/dam/news/2016/05/25/99044711_queen.winnie.1.news-large_trans++qVzuuqpFlyLIwiB6NTmJwfSVWeZ_vEN7c6bHu2jJnT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0"/>
            <a:ext cx="67691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http://natedsanders.com/ItemImages/000017/36296_lg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7273925" cy="53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6" descr="http://4.bp.blogspot.com/-h_QREYl6Rb4/UbfpBPgzOwI/AAAAAAAAAbU/a-cdkRIzLfQ/s1600/Winne+Stuck+in+Rabbit+Ho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141663"/>
            <a:ext cx="48418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vignette1.wikia.nocookie.net/winniethepooh/images/0/00/Original_Owl.jpg/revision/latest?cb=201011291333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96975"/>
            <a:ext cx="460375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0838" y="2276475"/>
            <a:ext cx="2957512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Owl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363" y="4868863"/>
            <a:ext cx="4211637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Eeyore</a:t>
            </a:r>
          </a:p>
        </p:txBody>
      </p:sp>
      <p:pic>
        <p:nvPicPr>
          <p:cNvPr id="6147" name="Picture 2" descr="http://vignette4.wikia.nocookie.net/winniethepooh/images/e/ef/Classic_eeyore.jpg/revision/latest?cb=201404182029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575310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5600" y="5265738"/>
            <a:ext cx="3317875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Piglet</a:t>
            </a:r>
          </a:p>
        </p:txBody>
      </p:sp>
      <p:pic>
        <p:nvPicPr>
          <p:cNvPr id="7171" name="Picture 2" descr="https://s-media-cache-ak0.pinimg.com/564x/48/cb/6d/48cb6d71208d13172e20caf5960d85c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12875"/>
            <a:ext cx="6540500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5600" y="5265738"/>
            <a:ext cx="3317875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Tigger</a:t>
            </a:r>
          </a:p>
        </p:txBody>
      </p:sp>
      <p:pic>
        <p:nvPicPr>
          <p:cNvPr id="8195" name="Picture 2" descr="http://www.penguin.com/static/pages/yr/minisites/winniethepooh/images/char_tigge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467995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0838" y="2276475"/>
            <a:ext cx="2957512" cy="304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Pooh bear</a:t>
            </a:r>
          </a:p>
        </p:txBody>
      </p:sp>
      <p:pic>
        <p:nvPicPr>
          <p:cNvPr id="9219" name="Picture 4" descr="https://metrouk2.files.wordpress.com/2013/06/honeyp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4032250" cy="669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upshout.net/wp-content/uploads/2016/07/pooh-quotes-preview-700x35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818832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25.media.tumblr.com/tumblr_m49slrKbBa1rwrcuso1_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0350"/>
            <a:ext cx="6913563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s-media-cache-ak0.pinimg.com/736x/18/80/2c/18802c9187c00cc507ae48c24566f1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0713"/>
            <a:ext cx="79692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</Words>
  <Application>Microsoft Office PowerPoint</Application>
  <PresentationFormat>On-screen Show (4:3)</PresentationFormat>
  <Paragraphs>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5</cp:revision>
  <dcterms:created xsi:type="dcterms:W3CDTF">2016-08-09T18:29:13Z</dcterms:created>
  <dcterms:modified xsi:type="dcterms:W3CDTF">2016-09-02T22:01:34Z</dcterms:modified>
</cp:coreProperties>
</file>