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110" d="100"/>
          <a:sy n="110" d="100"/>
        </p:scale>
        <p:origin x="-348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E302FE-4B63-4662-B081-A0C1EFD21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F599A45-35D1-4212-96BD-F4C9F94753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E3F65A-0A39-429E-9D40-4299B6804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281D31-BA35-4873-A95E-77E5C080A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9925BD2-4596-44C5-BF20-3D72E0FEA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50952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2C515F-50E9-491F-8C61-E4A08912E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CA4341-D055-4FA1-AF84-CD6C2847E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ED69A9-BD73-4A76-B098-37428C3FA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A895BA6-007A-4353-9553-74D6ADC8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F58DCAF-3A80-4737-987E-DBE66A9BA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04420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05D77E-2577-4D7F-B5A2-C6FD1BC8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7BEBD85-6010-487C-8F8D-A1DF64299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F089CC-D2C9-4E61-B80B-AEDDDE281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BF9DB9-4C86-41FD-B85D-796506FC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46CD16-0466-4076-8B1E-157BFE076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6744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31143E-7ED3-447B-8157-949FB193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4C77B1-2EC7-4A6E-81D1-087D4BE1F0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257CF10-14C7-4BEF-8B29-6342B66FF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F56FBC-63BB-46F8-A771-25807628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1AE25B6-55EB-4F0B-B07F-BB2EC4AD0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5C58D73-E8FA-4632-B209-3ADC2459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16707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2E20BA-70A2-42FF-A3EA-4D56B45F7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DD66680-A030-4443-940F-FA3ADE78C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679CF60-77BA-41CE-BC49-C2FA301C8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EA01B3E-ADED-4ED6-ADC6-B0E4F4011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F307023-D2DE-4091-8728-5FC78639DB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207FAF5-C56D-4DCA-979C-8F28F9360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91DF36-DD6B-4BE1-B484-76D945FB0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2E1E3AE-F03D-4E66-B7D2-5CA3782FC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4281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838CCB-E9EF-423B-B9DD-55E11CBD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B98250E-FB1B-434C-8457-0CC9895A5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5802128-7F9D-4FDA-9FB4-EBB51BD5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C1D0870-FC73-4C4B-B0EB-5DAC4CB5D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2409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091361E-DCB9-4C1A-AE46-EEE13DE9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DE814FC-C2F2-4AE6-9D11-A7C136538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653ACD5-14D6-41A6-9360-24D497D7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0339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DD9B1B-D28B-47AD-99BA-4DA2224DE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F950FC-9C39-4173-88AD-88CE2A020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0F61E1D-AF99-4CCD-974C-BBC6026D6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88756D8-5351-470B-A8D8-3843E456A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D579DDD-6CC6-47E7-B8BA-8221F548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6FC597-96A1-4D3D-AE0F-AE2298CB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6443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31A096-0A38-4B07-9DD3-3E81641BF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9233879-4409-49C9-A1E6-1C888D729B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13DED6D-B86B-4D01-BD62-E7227E3CF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A376AB3-7C1A-4B18-B00A-15BF0C432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F60D314-2C69-44D4-A6A4-1888D7F02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F2A2211-E47A-4307-937E-2B5220AB2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7970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74D227-2CDE-4392-A08A-2667D27D4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2ECB2BD-06A8-4A24-9CE9-A56654B96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1E97DE-429B-4A6F-822E-9D1886C13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041EA5-AD84-433D-91A9-0EBFCA7C1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8B7BDF-4540-44CC-9A57-E519C616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71077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8FA3410-10AB-40F4-A781-046DEF532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780EE4E-6B78-4EAF-99C5-AFA32EED6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6A59EA-8C01-453A-98AD-4A537E566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186A-B8AF-433D-9B48-919BBD09FA99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5A1F6B7-EE7E-47A6-A736-318B26E90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08D997-3E73-4744-A9C9-055D9B362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2950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3DF3F80-D32D-4FD0-AFFC-E3C4C2F0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8E54216-474E-44DB-83E8-4A0E4847B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B481124-C40C-4B6C-B605-05F8E6E430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D186A-B8AF-433D-9B48-919BBD09FA99}" type="datetimeFigureOut">
              <a:rPr lang="en-GB" smtClean="0"/>
              <a:pPr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5F229A8-6881-44F5-915F-7E73FD85A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DB88F31-AAC5-4DCB-8363-813794233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7C156-F6DB-44FC-80D0-F901910D855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279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s using laptop in a classroom">
            <a:extLst>
              <a:ext uri="{FF2B5EF4-FFF2-40B4-BE49-F238E27FC236}">
                <a16:creationId xmlns:a16="http://schemas.microsoft.com/office/drawing/2014/main" xmlns="" id="{C8FBCE7C-6B51-46A6-98B9-E503AC7EAA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4788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xmlns="" id="{2F1A5104-3645-462A-850C-7488D023B4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2" t="1683" r="1165" b="1930"/>
          <a:stretch/>
        </p:blipFill>
        <p:spPr bwMode="auto">
          <a:xfrm>
            <a:off x="1020818" y="322200"/>
            <a:ext cx="10150365" cy="621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9750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9185E5B0-CA19-481D-97D1-0A65B8E357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365" r="-1" b="9017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98820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calendar&#10;&#10;Description automatically generated">
            <a:extLst>
              <a:ext uri="{FF2B5EF4-FFF2-40B4-BE49-F238E27FC236}">
                <a16:creationId xmlns:a16="http://schemas.microsoft.com/office/drawing/2014/main" xmlns="" id="{2F94B072-F160-47F0-942C-001C26502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258" r="-1" b="3991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93926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F39F3E58-3351-41AC-9A7B-5541701E29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2986" y="0"/>
            <a:ext cx="42060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5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0</Words>
  <Application>Microsoft Office PowerPoint</Application>
  <PresentationFormat>Custom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4</cp:revision>
  <dcterms:created xsi:type="dcterms:W3CDTF">2020-10-08T15:51:32Z</dcterms:created>
  <dcterms:modified xsi:type="dcterms:W3CDTF">2020-11-01T12:24:05Z</dcterms:modified>
</cp:coreProperties>
</file>