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2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1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ne person helping other person climb up a rock">
            <a:extLst>
              <a:ext uri="{FF2B5EF4-FFF2-40B4-BE49-F238E27FC236}">
                <a16:creationId xmlns:a16="http://schemas.microsoft.com/office/drawing/2014/main" xmlns="" id="{1C0F2134-B21C-4919-A7D6-37C693DDF4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8056" y="0"/>
            <a:ext cx="10275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73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F3D5DA76-1937-4415-99D0-FCC36EB1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6000" y="324000"/>
            <a:ext cx="8280000" cy="62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339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anding, front, field, dog&#10;&#10;Description automatically generated">
            <a:extLst>
              <a:ext uri="{FF2B5EF4-FFF2-40B4-BE49-F238E27FC236}">
                <a16:creationId xmlns:a16="http://schemas.microsoft.com/office/drawing/2014/main" xmlns="" id="{43281989-34DE-4F7F-A4F5-4F04AA96A9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12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, room&#10;&#10;Description automatically generated">
            <a:extLst>
              <a:ext uri="{FF2B5EF4-FFF2-40B4-BE49-F238E27FC236}">
                <a16:creationId xmlns:a16="http://schemas.microsoft.com/office/drawing/2014/main" xmlns="" id="{EFB5FD4D-3855-401F-A275-9DEA672FC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40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ck, shirt&#10;&#10;Description automatically generated">
            <a:extLst>
              <a:ext uri="{FF2B5EF4-FFF2-40B4-BE49-F238E27FC236}">
                <a16:creationId xmlns:a16="http://schemas.microsoft.com/office/drawing/2014/main" xmlns="" id="{CBBEFA2A-CB0D-485A-84E4-B666CB419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9660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outdoor, water, person, frisbee&#10;&#10;Description automatically generated">
            <a:extLst>
              <a:ext uri="{FF2B5EF4-FFF2-40B4-BE49-F238E27FC236}">
                <a16:creationId xmlns:a16="http://schemas.microsoft.com/office/drawing/2014/main" xmlns="" id="{CE91AEE5-D5E5-41B1-8B37-74784EE68B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6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ld stacking rocks on a beach">
            <a:extLst>
              <a:ext uri="{FF2B5EF4-FFF2-40B4-BE49-F238E27FC236}">
                <a16:creationId xmlns:a16="http://schemas.microsoft.com/office/drawing/2014/main" xmlns="" id="{66F111E0-9C9E-4B09-9E83-A94873DEF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3946"/>
            <a:ext cx="12192000" cy="65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5928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ign on the side of a building&#10;&#10;Description automatically generated">
            <a:extLst>
              <a:ext uri="{FF2B5EF4-FFF2-40B4-BE49-F238E27FC236}">
                <a16:creationId xmlns:a16="http://schemas.microsoft.com/office/drawing/2014/main" xmlns="" id="{6A04D091-30B1-4D69-815B-4F822135D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09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54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building, decorated, different, sitting&#10;&#10;Description automatically generated">
            <a:extLst>
              <a:ext uri="{FF2B5EF4-FFF2-40B4-BE49-F238E27FC236}">
                <a16:creationId xmlns:a16="http://schemas.microsoft.com/office/drawing/2014/main" xmlns="" id="{D2635FEF-5C74-4977-9B5A-99CFA0D80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29" b="233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5810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9</cp:revision>
  <dcterms:created xsi:type="dcterms:W3CDTF">2020-08-10T09:09:17Z</dcterms:created>
  <dcterms:modified xsi:type="dcterms:W3CDTF">2020-11-01T12:21:00Z</dcterms:modified>
</cp:coreProperties>
</file>