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60" r:id="rId6"/>
    <p:sldId id="267" r:id="rId7"/>
    <p:sldId id="268" r:id="rId8"/>
    <p:sldId id="269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>
        <p:scale>
          <a:sx n="110" d="100"/>
          <a:sy n="110" d="100"/>
        </p:scale>
        <p:origin x="-348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6BDB3AC6-3FAA-49F9-96DD-BD1F17DC3B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4" r="996"/>
          <a:stretch/>
        </p:blipFill>
        <p:spPr>
          <a:xfrm>
            <a:off x="20" y="18060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3112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23962611-DFD5-4092-AAFD-559E3DFCE2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2270F1FA-0425-408F-9861-80BF5AFB27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8B246E-2AB7-4054-8F17-6ECC04E6492B}"/>
              </a:ext>
            </a:extLst>
          </p:cNvPr>
          <p:cNvSpPr txBox="1"/>
          <p:nvPr/>
        </p:nvSpPr>
        <p:spPr>
          <a:xfrm>
            <a:off x="3531806" y="2960383"/>
            <a:ext cx="5128388" cy="937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“I’ll do it later</a:t>
            </a:r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. . .</a:t>
            </a:r>
            <a:r>
              <a:rPr lang="en-US" sz="54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”</a:t>
            </a:r>
            <a:endParaRPr lang="en-US" sz="5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1759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23962611-DFD5-4092-AAFD-559E3DFCE2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2270F1FA-0425-408F-9861-80BF5AFB27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8B246E-2AB7-4054-8F17-6ECC04E6492B}"/>
              </a:ext>
            </a:extLst>
          </p:cNvPr>
          <p:cNvSpPr txBox="1"/>
          <p:nvPr/>
        </p:nvSpPr>
        <p:spPr>
          <a:xfrm>
            <a:off x="3074936" y="2232291"/>
            <a:ext cx="6042129" cy="23934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“I was going to get started, but I decided to do ______ first”</a:t>
            </a:r>
            <a:endParaRPr lang="en-US" sz="5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4074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3962611-DFD5-4092-AAFD-559E3DFCE2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270F1FA-0425-408F-9861-80BF5AFB27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A69C80D-4968-485F-9163-C6D6CA608A80}"/>
              </a:ext>
            </a:extLst>
          </p:cNvPr>
          <p:cNvSpPr txBox="1"/>
          <p:nvPr/>
        </p:nvSpPr>
        <p:spPr>
          <a:xfrm>
            <a:off x="3149616" y="2567503"/>
            <a:ext cx="5892768" cy="17229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“</a:t>
            </a:r>
            <a:r>
              <a:rPr lang="en-US" sz="5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</a:t>
            </a:r>
            <a:r>
              <a:rPr lang="en-US" sz="54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ust coming</a:t>
            </a:r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. . .</a:t>
            </a:r>
            <a:r>
              <a:rPr lang="en-US" sz="54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I’ll be there in a </a:t>
            </a:r>
            <a:r>
              <a:rPr lang="en-US" sz="5400" b="1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mo</a:t>
            </a:r>
            <a:r>
              <a:rPr lang="en-US" sz="54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. . .” </a:t>
            </a:r>
            <a:endParaRPr lang="en-US" sz="5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7827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3962611-DFD5-4092-AAFD-559E3DFCE2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270F1FA-0425-408F-9861-80BF5AFB27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8B246E-2AB7-4054-8F17-6ECC04E6492B}"/>
              </a:ext>
            </a:extLst>
          </p:cNvPr>
          <p:cNvSpPr txBox="1"/>
          <p:nvPr/>
        </p:nvSpPr>
        <p:spPr>
          <a:xfrm>
            <a:off x="3160922" y="1361114"/>
            <a:ext cx="5870156" cy="41357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5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“</a:t>
            </a:r>
            <a:r>
              <a:rPr lang="en-US" sz="54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I don’t have my homework because the dog ate it. I’ll have it for tomorrow, I promise!”</a:t>
            </a:r>
          </a:p>
        </p:txBody>
      </p:sp>
    </p:spTree>
    <p:extLst>
      <p:ext uri="{BB962C8B-B14F-4D97-AF65-F5344CB8AC3E}">
        <p14:creationId xmlns:p14="http://schemas.microsoft.com/office/powerpoint/2010/main" xmlns="" val="3340476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8B246E-2AB7-4054-8F17-6ECC04E6492B}"/>
              </a:ext>
            </a:extLst>
          </p:cNvPr>
          <p:cNvSpPr txBox="1"/>
          <p:nvPr/>
        </p:nvSpPr>
        <p:spPr>
          <a:xfrm>
            <a:off x="6526636" y="5402510"/>
            <a:ext cx="5318619" cy="822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r>
              <a:rPr lang="en-GB" sz="5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Low self-efficacy</a:t>
            </a:r>
            <a:endParaRPr lang="en-GB" sz="5400" dirty="0"/>
          </a:p>
        </p:txBody>
      </p:sp>
      <p:sp>
        <p:nvSpPr>
          <p:cNvPr id="6" name="Freeform: Shape 8">
            <a:extLst>
              <a:ext uri="{FF2B5EF4-FFF2-40B4-BE49-F238E27FC236}">
                <a16:creationId xmlns:a16="http://schemas.microsoft.com/office/drawing/2014/main" xmlns="" id="{E49CC64F-7275-4E33-961B-0C5CDC4398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clock on the wall&#10;&#10;Description automatically generated">
            <a:extLst>
              <a:ext uri="{FF2B5EF4-FFF2-40B4-BE49-F238E27FC236}">
                <a16:creationId xmlns:a16="http://schemas.microsoft.com/office/drawing/2014/main" xmlns="" id="{C357542C-ECC4-4C15-A01C-E0ED326317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589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757440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8B246E-2AB7-4054-8F17-6ECC04E6492B}"/>
              </a:ext>
            </a:extLst>
          </p:cNvPr>
          <p:cNvSpPr txBox="1"/>
          <p:nvPr/>
        </p:nvSpPr>
        <p:spPr>
          <a:xfrm>
            <a:off x="8238875" y="5315430"/>
            <a:ext cx="3575298" cy="9563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5400" b="1" dirty="0">
                <a:latin typeface="Arial" panose="020B0604020202020204" pitchFamily="34" charset="0"/>
                <a:ea typeface="Times New Roman" panose="02020603050405020304" pitchFamily="18" charset="0"/>
              </a:rPr>
              <a:t>L</a:t>
            </a:r>
            <a:r>
              <a:rPr lang="en-GB" sz="5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ow value</a:t>
            </a:r>
            <a:endParaRPr lang="en-GB" sz="54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E49CC64F-7275-4E33-961B-0C5CDC4398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clock on the wall&#10;&#10;Description automatically generated">
            <a:extLst>
              <a:ext uri="{FF2B5EF4-FFF2-40B4-BE49-F238E27FC236}">
                <a16:creationId xmlns:a16="http://schemas.microsoft.com/office/drawing/2014/main" xmlns="" id="{C357542C-ECC4-4C15-A01C-E0ED326317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589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4288784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8B246E-2AB7-4054-8F17-6ECC04E6492B}"/>
              </a:ext>
            </a:extLst>
          </p:cNvPr>
          <p:cNvSpPr txBox="1"/>
          <p:nvPr/>
        </p:nvSpPr>
        <p:spPr>
          <a:xfrm>
            <a:off x="7028496" y="5447489"/>
            <a:ext cx="5013978" cy="8820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5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Impulsiveness</a:t>
            </a:r>
            <a:endParaRPr lang="en-GB" sz="54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E49CC64F-7275-4E33-961B-0C5CDC4398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clock on the wall&#10;&#10;Description automatically generated">
            <a:extLst>
              <a:ext uri="{FF2B5EF4-FFF2-40B4-BE49-F238E27FC236}">
                <a16:creationId xmlns:a16="http://schemas.microsoft.com/office/drawing/2014/main" xmlns="" id="{C357542C-ECC4-4C15-A01C-E0ED326317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589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681217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8B246E-2AB7-4054-8F17-6ECC04E6492B}"/>
              </a:ext>
            </a:extLst>
          </p:cNvPr>
          <p:cNvSpPr txBox="1"/>
          <p:nvPr/>
        </p:nvSpPr>
        <p:spPr>
          <a:xfrm>
            <a:off x="9847890" y="5544766"/>
            <a:ext cx="2107403" cy="81119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Delay</a:t>
            </a:r>
            <a:endParaRPr lang="en-US" sz="5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E49CC64F-7275-4E33-961B-0C5CDC4398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clock on the wall&#10;&#10;Description automatically generated">
            <a:extLst>
              <a:ext uri="{FF2B5EF4-FFF2-40B4-BE49-F238E27FC236}">
                <a16:creationId xmlns:a16="http://schemas.microsoft.com/office/drawing/2014/main" xmlns="" id="{C357542C-ECC4-4C15-A01C-E0ED326317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589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24849610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light, sitting, close, open&#10;&#10;Description automatically generated">
            <a:extLst>
              <a:ext uri="{FF2B5EF4-FFF2-40B4-BE49-F238E27FC236}">
                <a16:creationId xmlns:a16="http://schemas.microsoft.com/office/drawing/2014/main" xmlns="" id="{9586DBB7-170F-4D14-A399-ED9D688882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883" b="16117"/>
          <a:stretch/>
        </p:blipFill>
        <p:spPr>
          <a:xfrm>
            <a:off x="-48874" y="-73324"/>
            <a:ext cx="1219198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8B246E-2AB7-4054-8F17-6ECC04E6492B}"/>
              </a:ext>
            </a:extLst>
          </p:cNvPr>
          <p:cNvSpPr txBox="1"/>
          <p:nvPr/>
        </p:nvSpPr>
        <p:spPr>
          <a:xfrm>
            <a:off x="2182852" y="1351508"/>
            <a:ext cx="782629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latin typeface="Cabin Sketch" panose="020B0503050202020004" pitchFamily="34" charset="0"/>
                <a:ea typeface="+mj-ea"/>
                <a:cs typeface="+mj-cs"/>
              </a:rPr>
              <a:t>“Be dressed ready for service and keep your lamps burning.”</a:t>
            </a:r>
          </a:p>
          <a:p>
            <a:pPr algn="r"/>
            <a:r>
              <a:rPr lang="en-GB" sz="6600" b="1" i="1" dirty="0">
                <a:latin typeface="Cabin Sketch" panose="020B0503050202020004" pitchFamily="34" charset="0"/>
                <a:ea typeface="+mj-ea"/>
                <a:cs typeface="+mj-cs"/>
              </a:rPr>
              <a:t>Luke 12.35</a:t>
            </a:r>
          </a:p>
        </p:txBody>
      </p:sp>
    </p:spTree>
    <p:extLst>
      <p:ext uri="{BB962C8B-B14F-4D97-AF65-F5344CB8AC3E}">
        <p14:creationId xmlns:p14="http://schemas.microsoft.com/office/powerpoint/2010/main" xmlns="" val="2071026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light, sitting, close, open&#10;&#10;Description automatically generated">
            <a:extLst>
              <a:ext uri="{FF2B5EF4-FFF2-40B4-BE49-F238E27FC236}">
                <a16:creationId xmlns:a16="http://schemas.microsoft.com/office/drawing/2014/main" xmlns="" id="{02B111A7-66A1-49CE-AF97-F6FE563CA4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883" b="1611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8B246E-2AB7-4054-8F17-6ECC04E6492B}"/>
              </a:ext>
            </a:extLst>
          </p:cNvPr>
          <p:cNvSpPr txBox="1"/>
          <p:nvPr/>
        </p:nvSpPr>
        <p:spPr>
          <a:xfrm>
            <a:off x="1026544" y="959434"/>
            <a:ext cx="10138913" cy="49391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effectLst/>
                <a:latin typeface="Cabin Sketch" panose="020B0503050202020004" pitchFamily="34" charset="0"/>
                <a:ea typeface="+mj-ea"/>
                <a:cs typeface="+mj-cs"/>
              </a:rPr>
              <a:t>“Be very careful, then, how you live </a:t>
            </a:r>
            <a:r>
              <a:rPr lang="en-US" sz="6600" b="1" dirty="0">
                <a:effectLst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–</a:t>
            </a:r>
            <a:r>
              <a:rPr lang="en-US" sz="6600" b="1" dirty="0">
                <a:effectLst/>
                <a:latin typeface="Cabin Sketch" panose="020B0503050202020004" pitchFamily="34" charset="0"/>
                <a:ea typeface="+mj-ea"/>
                <a:cs typeface="+mj-cs"/>
              </a:rPr>
              <a:t> not as unwise but as wise,  making the most of every opportunity.”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i="1" dirty="0">
                <a:effectLst/>
                <a:latin typeface="Cabin Sketch" panose="020B0503050202020004" pitchFamily="34" charset="0"/>
                <a:ea typeface="+mj-ea"/>
                <a:cs typeface="+mj-cs"/>
              </a:rPr>
              <a:t>Ephesians 5.15</a:t>
            </a:r>
            <a:endParaRPr lang="en-US" sz="5400" b="1" i="1" dirty="0">
              <a:latin typeface="Cabin Sketch" panose="020B05030502020200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16767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98</Words>
  <Application>Microsoft Office PowerPoint</Application>
  <PresentationFormat>Custom</PresentationFormat>
  <Paragraphs>12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10</cp:revision>
  <dcterms:created xsi:type="dcterms:W3CDTF">2020-09-10T16:15:34Z</dcterms:created>
  <dcterms:modified xsi:type="dcterms:W3CDTF">2020-11-01T12:14:58Z</dcterms:modified>
</cp:coreProperties>
</file>